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8" r:id="rId2"/>
    <p:sldId id="261" r:id="rId3"/>
    <p:sldId id="262" r:id="rId4"/>
    <p:sldId id="264" r:id="rId5"/>
    <p:sldId id="265" r:id="rId6"/>
    <p:sldId id="266" r:id="rId7"/>
    <p:sldId id="268" r:id="rId8"/>
    <p:sldId id="270" r:id="rId9"/>
    <p:sldId id="272" r:id="rId10"/>
    <p:sldId id="276" r:id="rId11"/>
    <p:sldId id="291" r:id="rId12"/>
    <p:sldId id="293" r:id="rId13"/>
    <p:sldId id="294" r:id="rId14"/>
    <p:sldId id="295" r:id="rId15"/>
    <p:sldId id="296" r:id="rId16"/>
    <p:sldId id="297" r:id="rId17"/>
    <p:sldId id="298" r:id="rId18"/>
    <p:sldId id="299" r:id="rId19"/>
    <p:sldId id="300" r:id="rId20"/>
    <p:sldId id="301" r:id="rId21"/>
    <p:sldId id="302" r:id="rId22"/>
    <p:sldId id="304" r:id="rId23"/>
    <p:sldId id="303"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6" r:id="rId51"/>
    <p:sldId id="337" r:id="rId52"/>
    <p:sldId id="338" r:id="rId53"/>
    <p:sldId id="339" r:id="rId54"/>
    <p:sldId id="349" r:id="rId55"/>
    <p:sldId id="348" r:id="rId5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29" autoAdjust="0"/>
  </p:normalViewPr>
  <p:slideViewPr>
    <p:cSldViewPr>
      <p:cViewPr varScale="1">
        <p:scale>
          <a:sx n="80" d="100"/>
          <a:sy n="80" d="100"/>
        </p:scale>
        <p:origin x="-54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FFCAD6-F4E5-4332-9D44-66E1ECA239AE}" type="doc">
      <dgm:prSet loTypeId="urn:microsoft.com/office/officeart/2005/8/layout/cycle6" loCatId="cycle" qsTypeId="urn:microsoft.com/office/officeart/2005/8/quickstyle/3d5" qsCatId="3D" csTypeId="urn:microsoft.com/office/officeart/2005/8/colors/accent1_2" csCatId="accent1" phldr="1"/>
      <dgm:spPr/>
      <dgm:t>
        <a:bodyPr/>
        <a:lstStyle/>
        <a:p>
          <a:endParaRPr lang="zh-CN" altLang="en-US"/>
        </a:p>
      </dgm:t>
    </dgm:pt>
    <dgm:pt modelId="{1675FE93-2BF1-42A3-9241-FFDA2A8BDDE7}">
      <dgm:prSet phldrT="[文本]" custT="1"/>
      <dgm:spPr>
        <a:solidFill>
          <a:schemeClr val="accent5">
            <a:lumMod val="75000"/>
          </a:schemeClr>
        </a:solidFill>
      </dgm:spPr>
      <dgm:t>
        <a:bodyPr/>
        <a:lstStyle/>
        <a:p>
          <a:r>
            <a:rPr lang="zh-CN" altLang="en-US" sz="2800" b="1" dirty="0" smtClean="0">
              <a:solidFill>
                <a:srgbClr val="000000"/>
              </a:solidFill>
            </a:rPr>
            <a:t>个案管理</a:t>
          </a:r>
          <a:endParaRPr lang="zh-CN" altLang="en-US" sz="2800" b="1" dirty="0">
            <a:solidFill>
              <a:srgbClr val="000000"/>
            </a:solidFill>
          </a:endParaRPr>
        </a:p>
      </dgm:t>
    </dgm:pt>
    <dgm:pt modelId="{AF21D3D0-26A3-4E9C-B586-25A2198F19E5}" type="parTrans" cxnId="{1EC3C8E8-7EA6-45BE-8FB9-FB63CC29FA55}">
      <dgm:prSet/>
      <dgm:spPr/>
      <dgm:t>
        <a:bodyPr/>
        <a:lstStyle/>
        <a:p>
          <a:endParaRPr lang="zh-CN" altLang="en-US"/>
        </a:p>
      </dgm:t>
    </dgm:pt>
    <dgm:pt modelId="{3719E9ED-B423-4129-A12C-66D44F7B3979}" type="sibTrans" cxnId="{1EC3C8E8-7EA6-45BE-8FB9-FB63CC29FA55}">
      <dgm:prSet/>
      <dgm:spPr/>
      <dgm:t>
        <a:bodyPr/>
        <a:lstStyle/>
        <a:p>
          <a:endParaRPr lang="zh-CN" altLang="en-US"/>
        </a:p>
      </dgm:t>
    </dgm:pt>
    <dgm:pt modelId="{3000A3DF-D53A-4C08-963A-063BCFCCE55C}">
      <dgm:prSet phldrT="[文本]" custT="1"/>
      <dgm:spPr>
        <a:solidFill>
          <a:schemeClr val="accent4">
            <a:lumMod val="75000"/>
          </a:schemeClr>
        </a:solidFill>
      </dgm:spPr>
      <dgm:t>
        <a:bodyPr/>
        <a:lstStyle/>
        <a:p>
          <a:r>
            <a:rPr lang="zh-CN" altLang="en-US" sz="2400" b="1" dirty="0" smtClean="0">
              <a:solidFill>
                <a:schemeClr val="accent6">
                  <a:lumMod val="20000"/>
                  <a:lumOff val="80000"/>
                </a:schemeClr>
              </a:solidFill>
            </a:rPr>
            <a:t>常规接种率报表</a:t>
          </a:r>
          <a:endParaRPr lang="zh-CN" altLang="en-US" sz="2400" b="1" dirty="0">
            <a:solidFill>
              <a:schemeClr val="accent6">
                <a:lumMod val="20000"/>
                <a:lumOff val="80000"/>
              </a:schemeClr>
            </a:solidFill>
          </a:endParaRPr>
        </a:p>
      </dgm:t>
    </dgm:pt>
    <dgm:pt modelId="{658B9BC1-407C-4FBC-BCBE-421427925BA3}" type="parTrans" cxnId="{53FE4797-63C8-4FF2-B261-B53BA5375552}">
      <dgm:prSet/>
      <dgm:spPr/>
      <dgm:t>
        <a:bodyPr/>
        <a:lstStyle/>
        <a:p>
          <a:endParaRPr lang="zh-CN" altLang="en-US"/>
        </a:p>
      </dgm:t>
    </dgm:pt>
    <dgm:pt modelId="{415E3F5D-D369-4CEA-BE78-65AEA3EB0DA1}" type="sibTrans" cxnId="{53FE4797-63C8-4FF2-B261-B53BA5375552}">
      <dgm:prSet/>
      <dgm:spPr/>
      <dgm:t>
        <a:bodyPr/>
        <a:lstStyle/>
        <a:p>
          <a:endParaRPr lang="zh-CN" altLang="en-US"/>
        </a:p>
      </dgm:t>
    </dgm:pt>
    <dgm:pt modelId="{698CB201-FE27-4BF7-9995-E2E332425984}">
      <dgm:prSet phldrT="[文本]" custT="1"/>
      <dgm:spPr>
        <a:solidFill>
          <a:schemeClr val="accent3">
            <a:lumMod val="75000"/>
          </a:schemeClr>
        </a:solidFill>
      </dgm:spPr>
      <dgm:t>
        <a:bodyPr/>
        <a:lstStyle/>
        <a:p>
          <a:r>
            <a:rPr lang="zh-CN" altLang="en-US" sz="2400" b="1" dirty="0" smtClean="0">
              <a:solidFill>
                <a:srgbClr val="FFC000"/>
              </a:solidFill>
            </a:rPr>
            <a:t>基于个案报表直报</a:t>
          </a:r>
          <a:endParaRPr lang="zh-CN" altLang="en-US" sz="2400" b="1" dirty="0">
            <a:solidFill>
              <a:srgbClr val="FFC000"/>
            </a:solidFill>
          </a:endParaRPr>
        </a:p>
      </dgm:t>
    </dgm:pt>
    <dgm:pt modelId="{525046BC-0D94-48AB-86A6-AAF6BC34EB84}" type="parTrans" cxnId="{5FC2764B-13E5-42FE-8300-BA195CE04D68}">
      <dgm:prSet/>
      <dgm:spPr/>
      <dgm:t>
        <a:bodyPr/>
        <a:lstStyle/>
        <a:p>
          <a:endParaRPr lang="zh-CN" altLang="en-US"/>
        </a:p>
      </dgm:t>
    </dgm:pt>
    <dgm:pt modelId="{884A7973-53FE-42D9-94B5-97586B321738}" type="sibTrans" cxnId="{5FC2764B-13E5-42FE-8300-BA195CE04D68}">
      <dgm:prSet/>
      <dgm:spPr/>
      <dgm:t>
        <a:bodyPr/>
        <a:lstStyle/>
        <a:p>
          <a:endParaRPr lang="zh-CN" altLang="en-US"/>
        </a:p>
      </dgm:t>
    </dgm:pt>
    <dgm:pt modelId="{BCAE9FB1-1FD0-44F7-9073-F584247CFD2C}">
      <dgm:prSet phldrT="[文本]" custT="1"/>
      <dgm:spPr>
        <a:solidFill>
          <a:schemeClr val="accent2">
            <a:lumMod val="75000"/>
          </a:schemeClr>
        </a:solidFill>
      </dgm:spPr>
      <dgm:t>
        <a:bodyPr/>
        <a:lstStyle/>
        <a:p>
          <a:r>
            <a:rPr lang="zh-CN" altLang="en-US" sz="2800" b="1" dirty="0" smtClean="0">
              <a:solidFill>
                <a:schemeClr val="accent1">
                  <a:lumMod val="20000"/>
                  <a:lumOff val="80000"/>
                </a:schemeClr>
              </a:solidFill>
            </a:rPr>
            <a:t>群体个案管理</a:t>
          </a:r>
          <a:endParaRPr lang="zh-CN" altLang="en-US" sz="2800" b="1" dirty="0">
            <a:solidFill>
              <a:schemeClr val="accent1">
                <a:lumMod val="20000"/>
                <a:lumOff val="80000"/>
              </a:schemeClr>
            </a:solidFill>
          </a:endParaRPr>
        </a:p>
      </dgm:t>
    </dgm:pt>
    <dgm:pt modelId="{BF37F0C1-5FDB-4A3A-BC53-3D4436AD86C2}" type="parTrans" cxnId="{749B4409-8BC5-4D0D-85E3-258FC093CEDA}">
      <dgm:prSet/>
      <dgm:spPr/>
      <dgm:t>
        <a:bodyPr/>
        <a:lstStyle/>
        <a:p>
          <a:endParaRPr lang="zh-CN" altLang="en-US"/>
        </a:p>
      </dgm:t>
    </dgm:pt>
    <dgm:pt modelId="{0E9B02DF-9728-4B5E-B590-F4104304859E}" type="sibTrans" cxnId="{749B4409-8BC5-4D0D-85E3-258FC093CEDA}">
      <dgm:prSet/>
      <dgm:spPr/>
      <dgm:t>
        <a:bodyPr/>
        <a:lstStyle/>
        <a:p>
          <a:endParaRPr lang="zh-CN" altLang="en-US"/>
        </a:p>
      </dgm:t>
    </dgm:pt>
    <dgm:pt modelId="{7790F62D-D9AF-4B2A-92D2-43B0919D9A49}">
      <dgm:prSet phldrT="[文本]" custT="1"/>
      <dgm:spPr>
        <a:solidFill>
          <a:schemeClr val="bg2">
            <a:lumMod val="75000"/>
          </a:schemeClr>
        </a:solidFill>
      </dgm:spPr>
      <dgm:t>
        <a:bodyPr/>
        <a:lstStyle/>
        <a:p>
          <a:r>
            <a:rPr lang="zh-CN" altLang="en-US" sz="2800" b="1" dirty="0" smtClean="0">
              <a:solidFill>
                <a:srgbClr val="FFFF00"/>
              </a:solidFill>
            </a:rPr>
            <a:t>实体单位管理</a:t>
          </a:r>
          <a:endParaRPr lang="zh-CN" altLang="en-US" sz="2800" b="1" dirty="0">
            <a:solidFill>
              <a:srgbClr val="FFFF00"/>
            </a:solidFill>
          </a:endParaRPr>
        </a:p>
      </dgm:t>
    </dgm:pt>
    <dgm:pt modelId="{386BDED5-EEF7-4344-AC44-C3FB182F2C4C}" type="parTrans" cxnId="{D90930D0-C00C-4598-817A-BAA7CA0324B5}">
      <dgm:prSet/>
      <dgm:spPr/>
      <dgm:t>
        <a:bodyPr/>
        <a:lstStyle/>
        <a:p>
          <a:endParaRPr lang="zh-CN" altLang="en-US"/>
        </a:p>
      </dgm:t>
    </dgm:pt>
    <dgm:pt modelId="{D3F2286F-A57D-43EC-9CA3-FBEE225447DC}" type="sibTrans" cxnId="{D90930D0-C00C-4598-817A-BAA7CA0324B5}">
      <dgm:prSet/>
      <dgm:spPr/>
      <dgm:t>
        <a:bodyPr/>
        <a:lstStyle/>
        <a:p>
          <a:endParaRPr lang="zh-CN" altLang="en-US"/>
        </a:p>
      </dgm:t>
    </dgm:pt>
    <dgm:pt modelId="{25623A6A-5BB6-43CB-8780-10E84E849DAD}">
      <dgm:prSet phldrT="[文本]"/>
      <dgm:spPr>
        <a:solidFill>
          <a:schemeClr val="accent1">
            <a:lumMod val="75000"/>
          </a:schemeClr>
        </a:solidFill>
      </dgm:spPr>
      <dgm:t>
        <a:bodyPr/>
        <a:lstStyle/>
        <a:p>
          <a:r>
            <a:rPr lang="zh-CN" altLang="en-US" b="1" dirty="0" smtClean="0">
              <a:solidFill>
                <a:schemeClr val="accent3">
                  <a:lumMod val="20000"/>
                  <a:lumOff val="80000"/>
                </a:schemeClr>
              </a:solidFill>
            </a:rPr>
            <a:t>成人个案管理</a:t>
          </a:r>
          <a:endParaRPr lang="zh-CN" altLang="en-US" b="1" dirty="0">
            <a:solidFill>
              <a:schemeClr val="accent3">
                <a:lumMod val="20000"/>
                <a:lumOff val="80000"/>
              </a:schemeClr>
            </a:solidFill>
          </a:endParaRPr>
        </a:p>
      </dgm:t>
    </dgm:pt>
    <dgm:pt modelId="{9E139FDF-2AF0-44A5-BEB6-68DA0E0D1A1B}" type="parTrans" cxnId="{C769DD4C-398B-4161-AA78-5456BC35688B}">
      <dgm:prSet/>
      <dgm:spPr/>
      <dgm:t>
        <a:bodyPr/>
        <a:lstStyle/>
        <a:p>
          <a:endParaRPr lang="zh-CN" altLang="en-US"/>
        </a:p>
      </dgm:t>
    </dgm:pt>
    <dgm:pt modelId="{E592CAD6-3D3F-4457-B159-A8CB5D739E1D}" type="sibTrans" cxnId="{C769DD4C-398B-4161-AA78-5456BC35688B}">
      <dgm:prSet/>
      <dgm:spPr/>
      <dgm:t>
        <a:bodyPr/>
        <a:lstStyle/>
        <a:p>
          <a:endParaRPr lang="zh-CN" altLang="en-US"/>
        </a:p>
      </dgm:t>
    </dgm:pt>
    <dgm:pt modelId="{325B5BEF-0BDF-4D04-AD1C-040830425E23}" type="pres">
      <dgm:prSet presAssocID="{62FFCAD6-F4E5-4332-9D44-66E1ECA239AE}" presName="cycle" presStyleCnt="0">
        <dgm:presLayoutVars>
          <dgm:dir/>
          <dgm:resizeHandles val="exact"/>
        </dgm:presLayoutVars>
      </dgm:prSet>
      <dgm:spPr/>
      <dgm:t>
        <a:bodyPr/>
        <a:lstStyle/>
        <a:p>
          <a:endParaRPr lang="zh-CN" altLang="en-US"/>
        </a:p>
      </dgm:t>
    </dgm:pt>
    <dgm:pt modelId="{AE894F55-73BD-4826-A1AC-C3BC08052012}" type="pres">
      <dgm:prSet presAssocID="{1675FE93-2BF1-42A3-9241-FFDA2A8BDDE7}" presName="node" presStyleLbl="node1" presStyleIdx="0" presStyleCnt="6">
        <dgm:presLayoutVars>
          <dgm:bulletEnabled val="1"/>
        </dgm:presLayoutVars>
      </dgm:prSet>
      <dgm:spPr/>
      <dgm:t>
        <a:bodyPr/>
        <a:lstStyle/>
        <a:p>
          <a:endParaRPr lang="zh-CN" altLang="en-US"/>
        </a:p>
      </dgm:t>
    </dgm:pt>
    <dgm:pt modelId="{0810A951-D324-4FF5-8FB0-6C869EB10CEB}" type="pres">
      <dgm:prSet presAssocID="{1675FE93-2BF1-42A3-9241-FFDA2A8BDDE7}" presName="spNode" presStyleCnt="0"/>
      <dgm:spPr/>
    </dgm:pt>
    <dgm:pt modelId="{10578C0D-E88E-4442-9F2D-E99300C4AB7A}" type="pres">
      <dgm:prSet presAssocID="{3719E9ED-B423-4129-A12C-66D44F7B3979}" presName="sibTrans" presStyleLbl="sibTrans1D1" presStyleIdx="0" presStyleCnt="6"/>
      <dgm:spPr/>
      <dgm:t>
        <a:bodyPr/>
        <a:lstStyle/>
        <a:p>
          <a:endParaRPr lang="zh-CN" altLang="en-US"/>
        </a:p>
      </dgm:t>
    </dgm:pt>
    <dgm:pt modelId="{733B7005-95DC-4166-96D0-412CB8C23602}" type="pres">
      <dgm:prSet presAssocID="{3000A3DF-D53A-4C08-963A-063BCFCCE55C}" presName="node" presStyleLbl="node1" presStyleIdx="1" presStyleCnt="6">
        <dgm:presLayoutVars>
          <dgm:bulletEnabled val="1"/>
        </dgm:presLayoutVars>
      </dgm:prSet>
      <dgm:spPr/>
      <dgm:t>
        <a:bodyPr/>
        <a:lstStyle/>
        <a:p>
          <a:endParaRPr lang="zh-CN" altLang="en-US"/>
        </a:p>
      </dgm:t>
    </dgm:pt>
    <dgm:pt modelId="{C7404D3B-ED92-4787-A249-A40E5910A9D0}" type="pres">
      <dgm:prSet presAssocID="{3000A3DF-D53A-4C08-963A-063BCFCCE55C}" presName="spNode" presStyleCnt="0"/>
      <dgm:spPr/>
    </dgm:pt>
    <dgm:pt modelId="{0822132C-63DC-4FB8-8A33-5A4E2D42D10E}" type="pres">
      <dgm:prSet presAssocID="{415E3F5D-D369-4CEA-BE78-65AEA3EB0DA1}" presName="sibTrans" presStyleLbl="sibTrans1D1" presStyleIdx="1" presStyleCnt="6"/>
      <dgm:spPr/>
      <dgm:t>
        <a:bodyPr/>
        <a:lstStyle/>
        <a:p>
          <a:endParaRPr lang="zh-CN" altLang="en-US"/>
        </a:p>
      </dgm:t>
    </dgm:pt>
    <dgm:pt modelId="{48E77876-B628-4231-A02F-B133931AE538}" type="pres">
      <dgm:prSet presAssocID="{698CB201-FE27-4BF7-9995-E2E332425984}" presName="node" presStyleLbl="node1" presStyleIdx="2" presStyleCnt="6">
        <dgm:presLayoutVars>
          <dgm:bulletEnabled val="1"/>
        </dgm:presLayoutVars>
      </dgm:prSet>
      <dgm:spPr/>
      <dgm:t>
        <a:bodyPr/>
        <a:lstStyle/>
        <a:p>
          <a:endParaRPr lang="zh-CN" altLang="en-US"/>
        </a:p>
      </dgm:t>
    </dgm:pt>
    <dgm:pt modelId="{EE41D8F9-C85C-4BE3-AC71-F2A7B5B8F33D}" type="pres">
      <dgm:prSet presAssocID="{698CB201-FE27-4BF7-9995-E2E332425984}" presName="spNode" presStyleCnt="0"/>
      <dgm:spPr/>
    </dgm:pt>
    <dgm:pt modelId="{FF7ABB05-574F-46B2-B415-57E419311F70}" type="pres">
      <dgm:prSet presAssocID="{884A7973-53FE-42D9-94B5-97586B321738}" presName="sibTrans" presStyleLbl="sibTrans1D1" presStyleIdx="2" presStyleCnt="6"/>
      <dgm:spPr/>
      <dgm:t>
        <a:bodyPr/>
        <a:lstStyle/>
        <a:p>
          <a:endParaRPr lang="zh-CN" altLang="en-US"/>
        </a:p>
      </dgm:t>
    </dgm:pt>
    <dgm:pt modelId="{8C546955-E2F3-4A94-B628-547B27B711A5}" type="pres">
      <dgm:prSet presAssocID="{BCAE9FB1-1FD0-44F7-9073-F584247CFD2C}" presName="node" presStyleLbl="node1" presStyleIdx="3" presStyleCnt="6">
        <dgm:presLayoutVars>
          <dgm:bulletEnabled val="1"/>
        </dgm:presLayoutVars>
      </dgm:prSet>
      <dgm:spPr/>
      <dgm:t>
        <a:bodyPr/>
        <a:lstStyle/>
        <a:p>
          <a:endParaRPr lang="zh-CN" altLang="en-US"/>
        </a:p>
      </dgm:t>
    </dgm:pt>
    <dgm:pt modelId="{9AB2EAC3-8A4F-476F-84D0-98F6B37BF32A}" type="pres">
      <dgm:prSet presAssocID="{BCAE9FB1-1FD0-44F7-9073-F584247CFD2C}" presName="spNode" presStyleCnt="0"/>
      <dgm:spPr/>
    </dgm:pt>
    <dgm:pt modelId="{874688D0-852A-4992-8032-B5CEEB5685E0}" type="pres">
      <dgm:prSet presAssocID="{0E9B02DF-9728-4B5E-B590-F4104304859E}" presName="sibTrans" presStyleLbl="sibTrans1D1" presStyleIdx="3" presStyleCnt="6"/>
      <dgm:spPr/>
      <dgm:t>
        <a:bodyPr/>
        <a:lstStyle/>
        <a:p>
          <a:endParaRPr lang="zh-CN" altLang="en-US"/>
        </a:p>
      </dgm:t>
    </dgm:pt>
    <dgm:pt modelId="{0ECA3665-1EDB-444F-B7E9-0B83621E5A3A}" type="pres">
      <dgm:prSet presAssocID="{25623A6A-5BB6-43CB-8780-10E84E849DAD}" presName="node" presStyleLbl="node1" presStyleIdx="4" presStyleCnt="6">
        <dgm:presLayoutVars>
          <dgm:bulletEnabled val="1"/>
        </dgm:presLayoutVars>
      </dgm:prSet>
      <dgm:spPr/>
      <dgm:t>
        <a:bodyPr/>
        <a:lstStyle/>
        <a:p>
          <a:endParaRPr lang="zh-CN" altLang="en-US"/>
        </a:p>
      </dgm:t>
    </dgm:pt>
    <dgm:pt modelId="{535D7812-F363-4F41-ABE4-F100BFA5B565}" type="pres">
      <dgm:prSet presAssocID="{25623A6A-5BB6-43CB-8780-10E84E849DAD}" presName="spNode" presStyleCnt="0"/>
      <dgm:spPr/>
    </dgm:pt>
    <dgm:pt modelId="{F1B24735-90F3-477B-B74C-6C7BE38CBDAB}" type="pres">
      <dgm:prSet presAssocID="{E592CAD6-3D3F-4457-B159-A8CB5D739E1D}" presName="sibTrans" presStyleLbl="sibTrans1D1" presStyleIdx="4" presStyleCnt="6"/>
      <dgm:spPr/>
      <dgm:t>
        <a:bodyPr/>
        <a:lstStyle/>
        <a:p>
          <a:endParaRPr lang="zh-CN" altLang="en-US"/>
        </a:p>
      </dgm:t>
    </dgm:pt>
    <dgm:pt modelId="{E4708E7C-9BF5-4621-B14B-562336680983}" type="pres">
      <dgm:prSet presAssocID="{7790F62D-D9AF-4B2A-92D2-43B0919D9A49}" presName="node" presStyleLbl="node1" presStyleIdx="5" presStyleCnt="6">
        <dgm:presLayoutVars>
          <dgm:bulletEnabled val="1"/>
        </dgm:presLayoutVars>
      </dgm:prSet>
      <dgm:spPr/>
      <dgm:t>
        <a:bodyPr/>
        <a:lstStyle/>
        <a:p>
          <a:endParaRPr lang="zh-CN" altLang="en-US"/>
        </a:p>
      </dgm:t>
    </dgm:pt>
    <dgm:pt modelId="{43D8E4F6-F14D-4E19-B259-F3B081B28B51}" type="pres">
      <dgm:prSet presAssocID="{7790F62D-D9AF-4B2A-92D2-43B0919D9A49}" presName="spNode" presStyleCnt="0"/>
      <dgm:spPr/>
    </dgm:pt>
    <dgm:pt modelId="{FD25FEFC-2A1B-478A-BACF-1E5BF64DD11B}" type="pres">
      <dgm:prSet presAssocID="{D3F2286F-A57D-43EC-9CA3-FBEE225447DC}" presName="sibTrans" presStyleLbl="sibTrans1D1" presStyleIdx="5" presStyleCnt="6"/>
      <dgm:spPr/>
      <dgm:t>
        <a:bodyPr/>
        <a:lstStyle/>
        <a:p>
          <a:endParaRPr lang="zh-CN" altLang="en-US"/>
        </a:p>
      </dgm:t>
    </dgm:pt>
  </dgm:ptLst>
  <dgm:cxnLst>
    <dgm:cxn modelId="{A61344CA-F63E-4E23-A0C1-D9C6ED5D9CD2}" type="presOf" srcId="{1675FE93-2BF1-42A3-9241-FFDA2A8BDDE7}" destId="{AE894F55-73BD-4826-A1AC-C3BC08052012}" srcOrd="0" destOrd="0" presId="urn:microsoft.com/office/officeart/2005/8/layout/cycle6"/>
    <dgm:cxn modelId="{B4C2A26A-A931-4881-B237-298981944961}" type="presOf" srcId="{415E3F5D-D369-4CEA-BE78-65AEA3EB0DA1}" destId="{0822132C-63DC-4FB8-8A33-5A4E2D42D10E}" srcOrd="0" destOrd="0" presId="urn:microsoft.com/office/officeart/2005/8/layout/cycle6"/>
    <dgm:cxn modelId="{5FC2764B-13E5-42FE-8300-BA195CE04D68}" srcId="{62FFCAD6-F4E5-4332-9D44-66E1ECA239AE}" destId="{698CB201-FE27-4BF7-9995-E2E332425984}" srcOrd="2" destOrd="0" parTransId="{525046BC-0D94-48AB-86A6-AAF6BC34EB84}" sibTransId="{884A7973-53FE-42D9-94B5-97586B321738}"/>
    <dgm:cxn modelId="{C769DD4C-398B-4161-AA78-5456BC35688B}" srcId="{62FFCAD6-F4E5-4332-9D44-66E1ECA239AE}" destId="{25623A6A-5BB6-43CB-8780-10E84E849DAD}" srcOrd="4" destOrd="0" parTransId="{9E139FDF-2AF0-44A5-BEB6-68DA0E0D1A1B}" sibTransId="{E592CAD6-3D3F-4457-B159-A8CB5D739E1D}"/>
    <dgm:cxn modelId="{13A56E3B-7F61-47C9-BC67-A26FB5842F46}" type="presOf" srcId="{698CB201-FE27-4BF7-9995-E2E332425984}" destId="{48E77876-B628-4231-A02F-B133931AE538}" srcOrd="0" destOrd="0" presId="urn:microsoft.com/office/officeart/2005/8/layout/cycle6"/>
    <dgm:cxn modelId="{B0BEE2A8-F9F0-4D79-8AB5-2722193F91C1}" type="presOf" srcId="{3719E9ED-B423-4129-A12C-66D44F7B3979}" destId="{10578C0D-E88E-4442-9F2D-E99300C4AB7A}" srcOrd="0" destOrd="0" presId="urn:microsoft.com/office/officeart/2005/8/layout/cycle6"/>
    <dgm:cxn modelId="{53FE4797-63C8-4FF2-B261-B53BA5375552}" srcId="{62FFCAD6-F4E5-4332-9D44-66E1ECA239AE}" destId="{3000A3DF-D53A-4C08-963A-063BCFCCE55C}" srcOrd="1" destOrd="0" parTransId="{658B9BC1-407C-4FBC-BCBE-421427925BA3}" sibTransId="{415E3F5D-D369-4CEA-BE78-65AEA3EB0DA1}"/>
    <dgm:cxn modelId="{A60CF8E9-93A7-4DB1-B073-11A8E5254B6D}" type="presOf" srcId="{62FFCAD6-F4E5-4332-9D44-66E1ECA239AE}" destId="{325B5BEF-0BDF-4D04-AD1C-040830425E23}" srcOrd="0" destOrd="0" presId="urn:microsoft.com/office/officeart/2005/8/layout/cycle6"/>
    <dgm:cxn modelId="{3480C68C-7941-4143-8889-194C5975C84C}" type="presOf" srcId="{3000A3DF-D53A-4C08-963A-063BCFCCE55C}" destId="{733B7005-95DC-4166-96D0-412CB8C23602}" srcOrd="0" destOrd="0" presId="urn:microsoft.com/office/officeart/2005/8/layout/cycle6"/>
    <dgm:cxn modelId="{064AA2B7-C893-400A-A686-6121938B0E94}" type="presOf" srcId="{884A7973-53FE-42D9-94B5-97586B321738}" destId="{FF7ABB05-574F-46B2-B415-57E419311F70}" srcOrd="0" destOrd="0" presId="urn:microsoft.com/office/officeart/2005/8/layout/cycle6"/>
    <dgm:cxn modelId="{E5FB0AEB-1C5D-4F02-8ABE-597D0946AD63}" type="presOf" srcId="{7790F62D-D9AF-4B2A-92D2-43B0919D9A49}" destId="{E4708E7C-9BF5-4621-B14B-562336680983}" srcOrd="0" destOrd="0" presId="urn:microsoft.com/office/officeart/2005/8/layout/cycle6"/>
    <dgm:cxn modelId="{9CB85940-94AD-4465-8FB3-CAB5ECD0EDA0}" type="presOf" srcId="{E592CAD6-3D3F-4457-B159-A8CB5D739E1D}" destId="{F1B24735-90F3-477B-B74C-6C7BE38CBDAB}" srcOrd="0" destOrd="0" presId="urn:microsoft.com/office/officeart/2005/8/layout/cycle6"/>
    <dgm:cxn modelId="{E3A957B6-CA3E-4C01-9B11-DDD9736DF6E5}" type="presOf" srcId="{BCAE9FB1-1FD0-44F7-9073-F584247CFD2C}" destId="{8C546955-E2F3-4A94-B628-547B27B711A5}" srcOrd="0" destOrd="0" presId="urn:microsoft.com/office/officeart/2005/8/layout/cycle6"/>
    <dgm:cxn modelId="{D90930D0-C00C-4598-817A-BAA7CA0324B5}" srcId="{62FFCAD6-F4E5-4332-9D44-66E1ECA239AE}" destId="{7790F62D-D9AF-4B2A-92D2-43B0919D9A49}" srcOrd="5" destOrd="0" parTransId="{386BDED5-EEF7-4344-AC44-C3FB182F2C4C}" sibTransId="{D3F2286F-A57D-43EC-9CA3-FBEE225447DC}"/>
    <dgm:cxn modelId="{B65EA7CB-DEA5-4236-A6CD-D41E24C07907}" type="presOf" srcId="{25623A6A-5BB6-43CB-8780-10E84E849DAD}" destId="{0ECA3665-1EDB-444F-B7E9-0B83621E5A3A}" srcOrd="0" destOrd="0" presId="urn:microsoft.com/office/officeart/2005/8/layout/cycle6"/>
    <dgm:cxn modelId="{1AB7F9A0-4C67-4A8E-9150-A4CA2A2B7929}" type="presOf" srcId="{0E9B02DF-9728-4B5E-B590-F4104304859E}" destId="{874688D0-852A-4992-8032-B5CEEB5685E0}" srcOrd="0" destOrd="0" presId="urn:microsoft.com/office/officeart/2005/8/layout/cycle6"/>
    <dgm:cxn modelId="{1EC3C8E8-7EA6-45BE-8FB9-FB63CC29FA55}" srcId="{62FFCAD6-F4E5-4332-9D44-66E1ECA239AE}" destId="{1675FE93-2BF1-42A3-9241-FFDA2A8BDDE7}" srcOrd="0" destOrd="0" parTransId="{AF21D3D0-26A3-4E9C-B586-25A2198F19E5}" sibTransId="{3719E9ED-B423-4129-A12C-66D44F7B3979}"/>
    <dgm:cxn modelId="{CA894875-981A-448B-8301-353CDA394303}" type="presOf" srcId="{D3F2286F-A57D-43EC-9CA3-FBEE225447DC}" destId="{FD25FEFC-2A1B-478A-BACF-1E5BF64DD11B}" srcOrd="0" destOrd="0" presId="urn:microsoft.com/office/officeart/2005/8/layout/cycle6"/>
    <dgm:cxn modelId="{749B4409-8BC5-4D0D-85E3-258FC093CEDA}" srcId="{62FFCAD6-F4E5-4332-9D44-66E1ECA239AE}" destId="{BCAE9FB1-1FD0-44F7-9073-F584247CFD2C}" srcOrd="3" destOrd="0" parTransId="{BF37F0C1-5FDB-4A3A-BC53-3D4436AD86C2}" sibTransId="{0E9B02DF-9728-4B5E-B590-F4104304859E}"/>
    <dgm:cxn modelId="{0D98549A-A2AF-4B0F-9A82-07A274081B3F}" type="presParOf" srcId="{325B5BEF-0BDF-4D04-AD1C-040830425E23}" destId="{AE894F55-73BD-4826-A1AC-C3BC08052012}" srcOrd="0" destOrd="0" presId="urn:microsoft.com/office/officeart/2005/8/layout/cycle6"/>
    <dgm:cxn modelId="{CB407A67-B9BC-48E6-A89C-CEBACB91296E}" type="presParOf" srcId="{325B5BEF-0BDF-4D04-AD1C-040830425E23}" destId="{0810A951-D324-4FF5-8FB0-6C869EB10CEB}" srcOrd="1" destOrd="0" presId="urn:microsoft.com/office/officeart/2005/8/layout/cycle6"/>
    <dgm:cxn modelId="{693D06BB-6C1C-4CBA-A780-4B7C64B54B36}" type="presParOf" srcId="{325B5BEF-0BDF-4D04-AD1C-040830425E23}" destId="{10578C0D-E88E-4442-9F2D-E99300C4AB7A}" srcOrd="2" destOrd="0" presId="urn:microsoft.com/office/officeart/2005/8/layout/cycle6"/>
    <dgm:cxn modelId="{41E65C58-A249-45F0-9FDA-AE08AB769B4F}" type="presParOf" srcId="{325B5BEF-0BDF-4D04-AD1C-040830425E23}" destId="{733B7005-95DC-4166-96D0-412CB8C23602}" srcOrd="3" destOrd="0" presId="urn:microsoft.com/office/officeart/2005/8/layout/cycle6"/>
    <dgm:cxn modelId="{701E9C1F-AE06-4335-83BD-C27DB3379C44}" type="presParOf" srcId="{325B5BEF-0BDF-4D04-AD1C-040830425E23}" destId="{C7404D3B-ED92-4787-A249-A40E5910A9D0}" srcOrd="4" destOrd="0" presId="urn:microsoft.com/office/officeart/2005/8/layout/cycle6"/>
    <dgm:cxn modelId="{44C3A9CE-7C5D-4E39-9A29-03E8DC659012}" type="presParOf" srcId="{325B5BEF-0BDF-4D04-AD1C-040830425E23}" destId="{0822132C-63DC-4FB8-8A33-5A4E2D42D10E}" srcOrd="5" destOrd="0" presId="urn:microsoft.com/office/officeart/2005/8/layout/cycle6"/>
    <dgm:cxn modelId="{E59975BE-6FDA-4DAB-89F0-E93B4BEABB32}" type="presParOf" srcId="{325B5BEF-0BDF-4D04-AD1C-040830425E23}" destId="{48E77876-B628-4231-A02F-B133931AE538}" srcOrd="6" destOrd="0" presId="urn:microsoft.com/office/officeart/2005/8/layout/cycle6"/>
    <dgm:cxn modelId="{31D13B40-13A3-4326-8F91-08276C8206A6}" type="presParOf" srcId="{325B5BEF-0BDF-4D04-AD1C-040830425E23}" destId="{EE41D8F9-C85C-4BE3-AC71-F2A7B5B8F33D}" srcOrd="7" destOrd="0" presId="urn:microsoft.com/office/officeart/2005/8/layout/cycle6"/>
    <dgm:cxn modelId="{9690A093-EBD9-498C-92E4-05420505D69F}" type="presParOf" srcId="{325B5BEF-0BDF-4D04-AD1C-040830425E23}" destId="{FF7ABB05-574F-46B2-B415-57E419311F70}" srcOrd="8" destOrd="0" presId="urn:microsoft.com/office/officeart/2005/8/layout/cycle6"/>
    <dgm:cxn modelId="{202B4127-6E87-46D8-99D3-B6D4DD18CF5F}" type="presParOf" srcId="{325B5BEF-0BDF-4D04-AD1C-040830425E23}" destId="{8C546955-E2F3-4A94-B628-547B27B711A5}" srcOrd="9" destOrd="0" presId="urn:microsoft.com/office/officeart/2005/8/layout/cycle6"/>
    <dgm:cxn modelId="{89327700-7232-4827-89C4-8034AF0F9ACE}" type="presParOf" srcId="{325B5BEF-0BDF-4D04-AD1C-040830425E23}" destId="{9AB2EAC3-8A4F-476F-84D0-98F6B37BF32A}" srcOrd="10" destOrd="0" presId="urn:microsoft.com/office/officeart/2005/8/layout/cycle6"/>
    <dgm:cxn modelId="{96B15CB0-7AA8-474D-A266-CFD294CF0F5A}" type="presParOf" srcId="{325B5BEF-0BDF-4D04-AD1C-040830425E23}" destId="{874688D0-852A-4992-8032-B5CEEB5685E0}" srcOrd="11" destOrd="0" presId="urn:microsoft.com/office/officeart/2005/8/layout/cycle6"/>
    <dgm:cxn modelId="{F4B6059A-CCF5-4266-AA34-C87A910B1EE0}" type="presParOf" srcId="{325B5BEF-0BDF-4D04-AD1C-040830425E23}" destId="{0ECA3665-1EDB-444F-B7E9-0B83621E5A3A}" srcOrd="12" destOrd="0" presId="urn:microsoft.com/office/officeart/2005/8/layout/cycle6"/>
    <dgm:cxn modelId="{DD2211CC-D8E1-464C-A228-78D0481A3679}" type="presParOf" srcId="{325B5BEF-0BDF-4D04-AD1C-040830425E23}" destId="{535D7812-F363-4F41-ABE4-F100BFA5B565}" srcOrd="13" destOrd="0" presId="urn:microsoft.com/office/officeart/2005/8/layout/cycle6"/>
    <dgm:cxn modelId="{5B1CB82C-B54C-4C0C-8842-5354C1B74422}" type="presParOf" srcId="{325B5BEF-0BDF-4D04-AD1C-040830425E23}" destId="{F1B24735-90F3-477B-B74C-6C7BE38CBDAB}" srcOrd="14" destOrd="0" presId="urn:microsoft.com/office/officeart/2005/8/layout/cycle6"/>
    <dgm:cxn modelId="{7A90508A-3074-421B-81C1-1D4BEFEAECEF}" type="presParOf" srcId="{325B5BEF-0BDF-4D04-AD1C-040830425E23}" destId="{E4708E7C-9BF5-4621-B14B-562336680983}" srcOrd="15" destOrd="0" presId="urn:microsoft.com/office/officeart/2005/8/layout/cycle6"/>
    <dgm:cxn modelId="{14BB33F5-F658-4DCD-A56A-894055A114EC}" type="presParOf" srcId="{325B5BEF-0BDF-4D04-AD1C-040830425E23}" destId="{43D8E4F6-F14D-4E19-B259-F3B081B28B51}" srcOrd="16" destOrd="0" presId="urn:microsoft.com/office/officeart/2005/8/layout/cycle6"/>
    <dgm:cxn modelId="{EBDFBC46-1C03-4BB1-A8BF-416C2FE2297F}" type="presParOf" srcId="{325B5BEF-0BDF-4D04-AD1C-040830425E23}" destId="{FD25FEFC-2A1B-478A-BACF-1E5BF64DD11B}"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B9CF70-4E7D-44AE-B088-B91DE69FC0EA}"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02F67B5B-6329-400A-B29E-7B2F9F83FC14}">
      <dgm:prSet phldrT="[文本]"/>
      <dgm:spPr/>
      <dgm:t>
        <a:bodyPr/>
        <a:lstStyle/>
        <a:p>
          <a:r>
            <a:rPr lang="en-US" altLang="zh-CN" dirty="0" smtClean="0"/>
            <a:t>AEFI</a:t>
          </a:r>
          <a:r>
            <a:rPr lang="zh-CN" altLang="en-US" dirty="0" smtClean="0"/>
            <a:t>监测管理</a:t>
          </a:r>
          <a:endParaRPr lang="zh-CN" altLang="en-US" dirty="0"/>
        </a:p>
      </dgm:t>
    </dgm:pt>
    <dgm:pt modelId="{B0596701-6EF4-4A3A-8FD7-E366595E9B1C}" type="parTrans" cxnId="{74D52285-0CC3-44E3-9583-8A54D0ED4523}">
      <dgm:prSet/>
      <dgm:spPr/>
      <dgm:t>
        <a:bodyPr/>
        <a:lstStyle/>
        <a:p>
          <a:endParaRPr lang="zh-CN" altLang="en-US"/>
        </a:p>
      </dgm:t>
    </dgm:pt>
    <dgm:pt modelId="{037CC24F-3E21-4BB4-A088-3D8FAC86B8C8}" type="sibTrans" cxnId="{74D52285-0CC3-44E3-9583-8A54D0ED4523}">
      <dgm:prSet/>
      <dgm:spPr/>
      <dgm:t>
        <a:bodyPr/>
        <a:lstStyle/>
        <a:p>
          <a:endParaRPr lang="zh-CN" altLang="en-US"/>
        </a:p>
      </dgm:t>
    </dgm:pt>
    <dgm:pt modelId="{02024032-E06F-4452-8EF5-CC4C0C7D206D}">
      <dgm:prSet phldrT="[文本]"/>
      <dgm:spPr>
        <a:solidFill>
          <a:schemeClr val="accent1">
            <a:lumMod val="60000"/>
            <a:lumOff val="40000"/>
          </a:schemeClr>
        </a:solidFill>
      </dgm:spPr>
      <dgm:t>
        <a:bodyPr/>
        <a:lstStyle/>
        <a:p>
          <a:r>
            <a:rPr lang="en-US" altLang="zh-CN" b="1" dirty="0" smtClean="0">
              <a:solidFill>
                <a:schemeClr val="tx1">
                  <a:lumMod val="95000"/>
                  <a:lumOff val="5000"/>
                </a:schemeClr>
              </a:solidFill>
            </a:rPr>
            <a:t>AEFI</a:t>
          </a:r>
          <a:r>
            <a:rPr lang="zh-CN" altLang="en-US" b="1" dirty="0" smtClean="0">
              <a:solidFill>
                <a:schemeClr val="tx1">
                  <a:lumMod val="95000"/>
                  <a:lumOff val="5000"/>
                </a:schemeClr>
              </a:solidFill>
            </a:rPr>
            <a:t>监测信息管理</a:t>
          </a:r>
          <a:endParaRPr lang="zh-CN" altLang="en-US" b="1" dirty="0">
            <a:solidFill>
              <a:schemeClr val="tx1">
                <a:lumMod val="95000"/>
                <a:lumOff val="5000"/>
              </a:schemeClr>
            </a:solidFill>
          </a:endParaRPr>
        </a:p>
      </dgm:t>
    </dgm:pt>
    <dgm:pt modelId="{F1FF93D3-7E6D-4EE2-88E9-DAF5EFC14B99}" type="parTrans" cxnId="{24C34CE5-81E3-46C2-A900-E3A169017682}">
      <dgm:prSet/>
      <dgm:spPr/>
      <dgm:t>
        <a:bodyPr/>
        <a:lstStyle/>
        <a:p>
          <a:endParaRPr lang="zh-CN" altLang="en-US"/>
        </a:p>
      </dgm:t>
    </dgm:pt>
    <dgm:pt modelId="{3C2C1135-40B3-4A7B-9C4A-753CD967B509}" type="sibTrans" cxnId="{24C34CE5-81E3-46C2-A900-E3A169017682}">
      <dgm:prSet/>
      <dgm:spPr/>
      <dgm:t>
        <a:bodyPr/>
        <a:lstStyle/>
        <a:p>
          <a:endParaRPr lang="zh-CN" altLang="en-US"/>
        </a:p>
      </dgm:t>
    </dgm:pt>
    <dgm:pt modelId="{6D69653B-1E36-4384-860C-CF0241257EFE}">
      <dgm:prSet phldrT="[文本]"/>
      <dgm:spPr>
        <a:solidFill>
          <a:srgbClr val="00B0F0"/>
        </a:solidFill>
      </dgm:spPr>
      <dgm:t>
        <a:bodyPr/>
        <a:lstStyle/>
        <a:p>
          <a:r>
            <a:rPr lang="en-US" altLang="zh-CN" b="1" dirty="0" smtClean="0">
              <a:solidFill>
                <a:schemeClr val="tx1">
                  <a:lumMod val="95000"/>
                  <a:lumOff val="5000"/>
                </a:schemeClr>
              </a:solidFill>
            </a:rPr>
            <a:t>AEFI</a:t>
          </a:r>
          <a:r>
            <a:rPr lang="zh-CN" altLang="en-US" b="1" dirty="0" smtClean="0">
              <a:solidFill>
                <a:schemeClr val="tx1">
                  <a:lumMod val="95000"/>
                  <a:lumOff val="5000"/>
                </a:schemeClr>
              </a:solidFill>
            </a:rPr>
            <a:t>预警管理</a:t>
          </a:r>
          <a:endParaRPr lang="zh-CN" altLang="en-US" b="1" dirty="0">
            <a:solidFill>
              <a:schemeClr val="tx1">
                <a:lumMod val="95000"/>
                <a:lumOff val="5000"/>
              </a:schemeClr>
            </a:solidFill>
          </a:endParaRPr>
        </a:p>
      </dgm:t>
    </dgm:pt>
    <dgm:pt modelId="{EC42E69A-E66B-42DA-B5B4-BE2CB4B05BA2}" type="parTrans" cxnId="{C51E6C6E-E4AF-422A-8C95-96BBFE603554}">
      <dgm:prSet/>
      <dgm:spPr/>
      <dgm:t>
        <a:bodyPr/>
        <a:lstStyle/>
        <a:p>
          <a:endParaRPr lang="zh-CN" altLang="en-US"/>
        </a:p>
      </dgm:t>
    </dgm:pt>
    <dgm:pt modelId="{DC4E151B-B067-4C81-AB3E-C27B210D8BA8}" type="sibTrans" cxnId="{C51E6C6E-E4AF-422A-8C95-96BBFE603554}">
      <dgm:prSet/>
      <dgm:spPr/>
      <dgm:t>
        <a:bodyPr/>
        <a:lstStyle/>
        <a:p>
          <a:endParaRPr lang="zh-CN" altLang="en-US"/>
        </a:p>
      </dgm:t>
    </dgm:pt>
    <dgm:pt modelId="{A0BC0BDD-9FC3-482E-A4B5-4B5E8C3F46A2}">
      <dgm:prSet phldrT="[文本]"/>
      <dgm:spPr>
        <a:solidFill>
          <a:srgbClr val="00B0F0"/>
        </a:solidFill>
      </dgm:spPr>
      <dgm:t>
        <a:bodyPr/>
        <a:lstStyle/>
        <a:p>
          <a:r>
            <a:rPr lang="en-US" altLang="zh-CN" b="1" dirty="0" smtClean="0">
              <a:solidFill>
                <a:schemeClr val="tx1">
                  <a:lumMod val="95000"/>
                  <a:lumOff val="5000"/>
                </a:schemeClr>
              </a:solidFill>
            </a:rPr>
            <a:t>AEFI</a:t>
          </a:r>
          <a:r>
            <a:rPr lang="zh-CN" altLang="en-US" b="1" dirty="0" smtClean="0">
              <a:solidFill>
                <a:schemeClr val="tx1">
                  <a:lumMod val="95000"/>
                  <a:lumOff val="5000"/>
                </a:schemeClr>
              </a:solidFill>
            </a:rPr>
            <a:t>公告</a:t>
          </a:r>
          <a:endParaRPr lang="zh-CN" altLang="en-US" b="1" dirty="0">
            <a:solidFill>
              <a:schemeClr val="tx1">
                <a:lumMod val="95000"/>
                <a:lumOff val="5000"/>
              </a:schemeClr>
            </a:solidFill>
          </a:endParaRPr>
        </a:p>
      </dgm:t>
    </dgm:pt>
    <dgm:pt modelId="{94C896F8-F2AF-4D24-A91F-6E387575A980}" type="parTrans" cxnId="{6C562D14-FE11-4033-AFA9-636327B4DD39}">
      <dgm:prSet/>
      <dgm:spPr/>
      <dgm:t>
        <a:bodyPr/>
        <a:lstStyle/>
        <a:p>
          <a:endParaRPr lang="zh-CN" altLang="en-US"/>
        </a:p>
      </dgm:t>
    </dgm:pt>
    <dgm:pt modelId="{F61E922F-F3C8-4027-A57C-0BDE35479AB4}" type="sibTrans" cxnId="{6C562D14-FE11-4033-AFA9-636327B4DD39}">
      <dgm:prSet/>
      <dgm:spPr/>
      <dgm:t>
        <a:bodyPr/>
        <a:lstStyle/>
        <a:p>
          <a:endParaRPr lang="zh-CN" altLang="en-US"/>
        </a:p>
      </dgm:t>
    </dgm:pt>
    <dgm:pt modelId="{A4A6BD9D-CF80-4ECB-A131-E73336221558}">
      <dgm:prSet phldrT="[文本]"/>
      <dgm:spPr>
        <a:solidFill>
          <a:srgbClr val="00B0F0"/>
        </a:solidFill>
      </dgm:spPr>
      <dgm:t>
        <a:bodyPr/>
        <a:lstStyle/>
        <a:p>
          <a:r>
            <a:rPr lang="zh-CN" altLang="en-US" b="1" dirty="0" smtClean="0">
              <a:solidFill>
                <a:schemeClr val="tx1">
                  <a:lumMod val="95000"/>
                  <a:lumOff val="5000"/>
                </a:schemeClr>
              </a:solidFill>
            </a:rPr>
            <a:t>资料信息管理</a:t>
          </a:r>
          <a:endParaRPr lang="zh-CN" altLang="en-US" b="1" dirty="0">
            <a:solidFill>
              <a:schemeClr val="tx1">
                <a:lumMod val="95000"/>
                <a:lumOff val="5000"/>
              </a:schemeClr>
            </a:solidFill>
          </a:endParaRPr>
        </a:p>
      </dgm:t>
    </dgm:pt>
    <dgm:pt modelId="{3940A6DB-209F-472E-B62A-1E61E1177862}" type="parTrans" cxnId="{10A93E2A-7627-41EF-B51A-87027FDE713C}">
      <dgm:prSet/>
      <dgm:spPr/>
      <dgm:t>
        <a:bodyPr/>
        <a:lstStyle/>
        <a:p>
          <a:endParaRPr lang="zh-CN" altLang="en-US"/>
        </a:p>
      </dgm:t>
    </dgm:pt>
    <dgm:pt modelId="{D85537EF-3519-4D6E-8002-A6D33BB7AB1D}" type="sibTrans" cxnId="{10A93E2A-7627-41EF-B51A-87027FDE713C}">
      <dgm:prSet/>
      <dgm:spPr/>
      <dgm:t>
        <a:bodyPr/>
        <a:lstStyle/>
        <a:p>
          <a:endParaRPr lang="zh-CN" altLang="en-US"/>
        </a:p>
      </dgm:t>
    </dgm:pt>
    <dgm:pt modelId="{0A88C9FD-DD9A-4CA4-B73F-C8B9BD30A318}">
      <dgm:prSet phldrT="[文本]"/>
      <dgm:spPr>
        <a:solidFill>
          <a:srgbClr val="00B0F0"/>
        </a:solidFill>
      </dgm:spPr>
      <dgm:t>
        <a:bodyPr/>
        <a:lstStyle/>
        <a:p>
          <a:r>
            <a:rPr lang="en-US" altLang="zh-CN" b="1" dirty="0" smtClean="0">
              <a:solidFill>
                <a:schemeClr val="tx1">
                  <a:lumMod val="95000"/>
                  <a:lumOff val="5000"/>
                </a:schemeClr>
              </a:solidFill>
            </a:rPr>
            <a:t>AEFI</a:t>
          </a:r>
          <a:r>
            <a:rPr lang="zh-CN" altLang="en-US" b="1" dirty="0" smtClean="0">
              <a:solidFill>
                <a:schemeClr val="tx1">
                  <a:lumMod val="95000"/>
                  <a:lumOff val="5000"/>
                </a:schemeClr>
              </a:solidFill>
            </a:rPr>
            <a:t>字典管理</a:t>
          </a:r>
          <a:endParaRPr lang="zh-CN" altLang="en-US" b="1" dirty="0">
            <a:solidFill>
              <a:schemeClr val="tx1">
                <a:lumMod val="95000"/>
                <a:lumOff val="5000"/>
              </a:schemeClr>
            </a:solidFill>
          </a:endParaRPr>
        </a:p>
      </dgm:t>
    </dgm:pt>
    <dgm:pt modelId="{CC1E985F-7048-4DC8-9A27-A98A87739C96}" type="parTrans" cxnId="{FE161EC3-E3A3-48E8-885B-652FC28B59B6}">
      <dgm:prSet/>
      <dgm:spPr/>
      <dgm:t>
        <a:bodyPr/>
        <a:lstStyle/>
        <a:p>
          <a:endParaRPr lang="zh-CN" altLang="en-US"/>
        </a:p>
      </dgm:t>
    </dgm:pt>
    <dgm:pt modelId="{EFDF2A1F-1849-4C90-AFF6-133C2F9FBB9D}" type="sibTrans" cxnId="{FE161EC3-E3A3-48E8-885B-652FC28B59B6}">
      <dgm:prSet/>
      <dgm:spPr/>
      <dgm:t>
        <a:bodyPr/>
        <a:lstStyle/>
        <a:p>
          <a:endParaRPr lang="zh-CN" altLang="en-US"/>
        </a:p>
      </dgm:t>
    </dgm:pt>
    <dgm:pt modelId="{D6CCCC79-6588-4F9D-A1C3-D930CEC4C29A}" type="pres">
      <dgm:prSet presAssocID="{17B9CF70-4E7D-44AE-B088-B91DE69FC0EA}" presName="Name0" presStyleCnt="0">
        <dgm:presLayoutVars>
          <dgm:chPref val="1"/>
          <dgm:dir/>
          <dgm:animOne val="branch"/>
          <dgm:animLvl val="lvl"/>
          <dgm:resizeHandles val="exact"/>
        </dgm:presLayoutVars>
      </dgm:prSet>
      <dgm:spPr/>
      <dgm:t>
        <a:bodyPr/>
        <a:lstStyle/>
        <a:p>
          <a:endParaRPr lang="zh-CN" altLang="en-US"/>
        </a:p>
      </dgm:t>
    </dgm:pt>
    <dgm:pt modelId="{CD3040CE-89E3-43FE-B281-783DD8680092}" type="pres">
      <dgm:prSet presAssocID="{02F67B5B-6329-400A-B29E-7B2F9F83FC14}" presName="root1" presStyleCnt="0"/>
      <dgm:spPr/>
    </dgm:pt>
    <dgm:pt modelId="{BD34C6A3-F15E-42E2-8E97-26D7192F8EC3}" type="pres">
      <dgm:prSet presAssocID="{02F67B5B-6329-400A-B29E-7B2F9F83FC14}" presName="LevelOneTextNode" presStyleLbl="node0" presStyleIdx="0" presStyleCnt="1">
        <dgm:presLayoutVars>
          <dgm:chPref val="3"/>
        </dgm:presLayoutVars>
      </dgm:prSet>
      <dgm:spPr/>
      <dgm:t>
        <a:bodyPr/>
        <a:lstStyle/>
        <a:p>
          <a:endParaRPr lang="zh-CN" altLang="en-US"/>
        </a:p>
      </dgm:t>
    </dgm:pt>
    <dgm:pt modelId="{83ADB0FD-790C-4171-8BD8-61BECD2EA0BD}" type="pres">
      <dgm:prSet presAssocID="{02F67B5B-6329-400A-B29E-7B2F9F83FC14}" presName="level2hierChild" presStyleCnt="0"/>
      <dgm:spPr/>
    </dgm:pt>
    <dgm:pt modelId="{E8FAD05E-DF79-415E-BDBF-82D9DCFB35D4}" type="pres">
      <dgm:prSet presAssocID="{F1FF93D3-7E6D-4EE2-88E9-DAF5EFC14B99}" presName="conn2-1" presStyleLbl="parChTrans1D2" presStyleIdx="0" presStyleCnt="5"/>
      <dgm:spPr/>
      <dgm:t>
        <a:bodyPr/>
        <a:lstStyle/>
        <a:p>
          <a:endParaRPr lang="zh-CN" altLang="en-US"/>
        </a:p>
      </dgm:t>
    </dgm:pt>
    <dgm:pt modelId="{7DB47437-BE95-43A7-8345-447BFA83E57F}" type="pres">
      <dgm:prSet presAssocID="{F1FF93D3-7E6D-4EE2-88E9-DAF5EFC14B99}" presName="connTx" presStyleLbl="parChTrans1D2" presStyleIdx="0" presStyleCnt="5"/>
      <dgm:spPr/>
      <dgm:t>
        <a:bodyPr/>
        <a:lstStyle/>
        <a:p>
          <a:endParaRPr lang="zh-CN" altLang="en-US"/>
        </a:p>
      </dgm:t>
    </dgm:pt>
    <dgm:pt modelId="{E8888282-A585-4588-9E5F-963BF92F5CBC}" type="pres">
      <dgm:prSet presAssocID="{02024032-E06F-4452-8EF5-CC4C0C7D206D}" presName="root2" presStyleCnt="0"/>
      <dgm:spPr/>
    </dgm:pt>
    <dgm:pt modelId="{7F87D7E4-D05A-47AF-A0EE-D2379B93B8D0}" type="pres">
      <dgm:prSet presAssocID="{02024032-E06F-4452-8EF5-CC4C0C7D206D}" presName="LevelTwoTextNode" presStyleLbl="node2" presStyleIdx="0" presStyleCnt="5">
        <dgm:presLayoutVars>
          <dgm:chPref val="3"/>
        </dgm:presLayoutVars>
      </dgm:prSet>
      <dgm:spPr/>
      <dgm:t>
        <a:bodyPr/>
        <a:lstStyle/>
        <a:p>
          <a:endParaRPr lang="zh-CN" altLang="en-US"/>
        </a:p>
      </dgm:t>
    </dgm:pt>
    <dgm:pt modelId="{20ACC1B3-EED3-4F57-AFFC-EAA8F80F80E3}" type="pres">
      <dgm:prSet presAssocID="{02024032-E06F-4452-8EF5-CC4C0C7D206D}" presName="level3hierChild" presStyleCnt="0"/>
      <dgm:spPr/>
    </dgm:pt>
    <dgm:pt modelId="{345C3AE0-F801-4D1D-B418-8E1CE4F07D0D}" type="pres">
      <dgm:prSet presAssocID="{EC42E69A-E66B-42DA-B5B4-BE2CB4B05BA2}" presName="conn2-1" presStyleLbl="parChTrans1D2" presStyleIdx="1" presStyleCnt="5"/>
      <dgm:spPr/>
      <dgm:t>
        <a:bodyPr/>
        <a:lstStyle/>
        <a:p>
          <a:endParaRPr lang="zh-CN" altLang="en-US"/>
        </a:p>
      </dgm:t>
    </dgm:pt>
    <dgm:pt modelId="{2A8B08F2-8888-40AD-AA9C-D0226A72A5AC}" type="pres">
      <dgm:prSet presAssocID="{EC42E69A-E66B-42DA-B5B4-BE2CB4B05BA2}" presName="connTx" presStyleLbl="parChTrans1D2" presStyleIdx="1" presStyleCnt="5"/>
      <dgm:spPr/>
      <dgm:t>
        <a:bodyPr/>
        <a:lstStyle/>
        <a:p>
          <a:endParaRPr lang="zh-CN" altLang="en-US"/>
        </a:p>
      </dgm:t>
    </dgm:pt>
    <dgm:pt modelId="{161A83D4-8425-4BFE-A122-1F70C3F2B682}" type="pres">
      <dgm:prSet presAssocID="{6D69653B-1E36-4384-860C-CF0241257EFE}" presName="root2" presStyleCnt="0"/>
      <dgm:spPr/>
    </dgm:pt>
    <dgm:pt modelId="{6033D30B-56B6-4FB5-BFBF-EAB4E764FA68}" type="pres">
      <dgm:prSet presAssocID="{6D69653B-1E36-4384-860C-CF0241257EFE}" presName="LevelTwoTextNode" presStyleLbl="node2" presStyleIdx="1" presStyleCnt="5">
        <dgm:presLayoutVars>
          <dgm:chPref val="3"/>
        </dgm:presLayoutVars>
      </dgm:prSet>
      <dgm:spPr/>
      <dgm:t>
        <a:bodyPr/>
        <a:lstStyle/>
        <a:p>
          <a:endParaRPr lang="zh-CN" altLang="en-US"/>
        </a:p>
      </dgm:t>
    </dgm:pt>
    <dgm:pt modelId="{32E5CA0B-A2D1-4A33-8C60-7B94D51C5B05}" type="pres">
      <dgm:prSet presAssocID="{6D69653B-1E36-4384-860C-CF0241257EFE}" presName="level3hierChild" presStyleCnt="0"/>
      <dgm:spPr/>
    </dgm:pt>
    <dgm:pt modelId="{50ECA5C0-D76A-495E-8F44-112BFD853296}" type="pres">
      <dgm:prSet presAssocID="{94C896F8-F2AF-4D24-A91F-6E387575A980}" presName="conn2-1" presStyleLbl="parChTrans1D2" presStyleIdx="2" presStyleCnt="5"/>
      <dgm:spPr/>
      <dgm:t>
        <a:bodyPr/>
        <a:lstStyle/>
        <a:p>
          <a:endParaRPr lang="zh-CN" altLang="en-US"/>
        </a:p>
      </dgm:t>
    </dgm:pt>
    <dgm:pt modelId="{7F6ACAD6-CBA5-4869-B69B-88A4AC5BD58D}" type="pres">
      <dgm:prSet presAssocID="{94C896F8-F2AF-4D24-A91F-6E387575A980}" presName="connTx" presStyleLbl="parChTrans1D2" presStyleIdx="2" presStyleCnt="5"/>
      <dgm:spPr/>
      <dgm:t>
        <a:bodyPr/>
        <a:lstStyle/>
        <a:p>
          <a:endParaRPr lang="zh-CN" altLang="en-US"/>
        </a:p>
      </dgm:t>
    </dgm:pt>
    <dgm:pt modelId="{BDDA6ECD-30A2-49B3-B7B4-95EA91B08708}" type="pres">
      <dgm:prSet presAssocID="{A0BC0BDD-9FC3-482E-A4B5-4B5E8C3F46A2}" presName="root2" presStyleCnt="0"/>
      <dgm:spPr/>
    </dgm:pt>
    <dgm:pt modelId="{14F9AEA8-7256-4A81-88C5-4F2C04898ABA}" type="pres">
      <dgm:prSet presAssocID="{A0BC0BDD-9FC3-482E-A4B5-4B5E8C3F46A2}" presName="LevelTwoTextNode" presStyleLbl="node2" presStyleIdx="2" presStyleCnt="5">
        <dgm:presLayoutVars>
          <dgm:chPref val="3"/>
        </dgm:presLayoutVars>
      </dgm:prSet>
      <dgm:spPr/>
      <dgm:t>
        <a:bodyPr/>
        <a:lstStyle/>
        <a:p>
          <a:endParaRPr lang="zh-CN" altLang="en-US"/>
        </a:p>
      </dgm:t>
    </dgm:pt>
    <dgm:pt modelId="{0141DC81-3EEA-4094-8F0A-6EBD22AC9477}" type="pres">
      <dgm:prSet presAssocID="{A0BC0BDD-9FC3-482E-A4B5-4B5E8C3F46A2}" presName="level3hierChild" presStyleCnt="0"/>
      <dgm:spPr/>
    </dgm:pt>
    <dgm:pt modelId="{D962FD53-1347-4A77-9FB8-1BEFCA6096D8}" type="pres">
      <dgm:prSet presAssocID="{3940A6DB-209F-472E-B62A-1E61E1177862}" presName="conn2-1" presStyleLbl="parChTrans1D2" presStyleIdx="3" presStyleCnt="5"/>
      <dgm:spPr/>
      <dgm:t>
        <a:bodyPr/>
        <a:lstStyle/>
        <a:p>
          <a:endParaRPr lang="zh-CN" altLang="en-US"/>
        </a:p>
      </dgm:t>
    </dgm:pt>
    <dgm:pt modelId="{E4C463F5-94D5-4366-AB77-BE5E24450E8C}" type="pres">
      <dgm:prSet presAssocID="{3940A6DB-209F-472E-B62A-1E61E1177862}" presName="connTx" presStyleLbl="parChTrans1D2" presStyleIdx="3" presStyleCnt="5"/>
      <dgm:spPr/>
      <dgm:t>
        <a:bodyPr/>
        <a:lstStyle/>
        <a:p>
          <a:endParaRPr lang="zh-CN" altLang="en-US"/>
        </a:p>
      </dgm:t>
    </dgm:pt>
    <dgm:pt modelId="{ADDC6D2A-F23C-4F84-81AC-FC999C944648}" type="pres">
      <dgm:prSet presAssocID="{A4A6BD9D-CF80-4ECB-A131-E73336221558}" presName="root2" presStyleCnt="0"/>
      <dgm:spPr/>
    </dgm:pt>
    <dgm:pt modelId="{53E1A89C-01AE-4F78-8AFE-D9F966B2A399}" type="pres">
      <dgm:prSet presAssocID="{A4A6BD9D-CF80-4ECB-A131-E73336221558}" presName="LevelTwoTextNode" presStyleLbl="node2" presStyleIdx="3" presStyleCnt="5">
        <dgm:presLayoutVars>
          <dgm:chPref val="3"/>
        </dgm:presLayoutVars>
      </dgm:prSet>
      <dgm:spPr/>
      <dgm:t>
        <a:bodyPr/>
        <a:lstStyle/>
        <a:p>
          <a:endParaRPr lang="zh-CN" altLang="en-US"/>
        </a:p>
      </dgm:t>
    </dgm:pt>
    <dgm:pt modelId="{0B73F08B-2B3E-48A9-B890-E3F751260E2F}" type="pres">
      <dgm:prSet presAssocID="{A4A6BD9D-CF80-4ECB-A131-E73336221558}" presName="level3hierChild" presStyleCnt="0"/>
      <dgm:spPr/>
    </dgm:pt>
    <dgm:pt modelId="{2CE0B4E3-99B6-4243-8A06-6734B67F0A04}" type="pres">
      <dgm:prSet presAssocID="{CC1E985F-7048-4DC8-9A27-A98A87739C96}" presName="conn2-1" presStyleLbl="parChTrans1D2" presStyleIdx="4" presStyleCnt="5"/>
      <dgm:spPr/>
      <dgm:t>
        <a:bodyPr/>
        <a:lstStyle/>
        <a:p>
          <a:endParaRPr lang="zh-CN" altLang="en-US"/>
        </a:p>
      </dgm:t>
    </dgm:pt>
    <dgm:pt modelId="{EE913992-B203-4052-B54B-EEA8C15A755C}" type="pres">
      <dgm:prSet presAssocID="{CC1E985F-7048-4DC8-9A27-A98A87739C96}" presName="connTx" presStyleLbl="parChTrans1D2" presStyleIdx="4" presStyleCnt="5"/>
      <dgm:spPr/>
      <dgm:t>
        <a:bodyPr/>
        <a:lstStyle/>
        <a:p>
          <a:endParaRPr lang="zh-CN" altLang="en-US"/>
        </a:p>
      </dgm:t>
    </dgm:pt>
    <dgm:pt modelId="{CEBC2A1B-8A63-450F-8403-8CEE5372B848}" type="pres">
      <dgm:prSet presAssocID="{0A88C9FD-DD9A-4CA4-B73F-C8B9BD30A318}" presName="root2" presStyleCnt="0"/>
      <dgm:spPr/>
    </dgm:pt>
    <dgm:pt modelId="{E6D24B2D-ECD4-4569-BCB0-4266694982AC}" type="pres">
      <dgm:prSet presAssocID="{0A88C9FD-DD9A-4CA4-B73F-C8B9BD30A318}" presName="LevelTwoTextNode" presStyleLbl="node2" presStyleIdx="4" presStyleCnt="5">
        <dgm:presLayoutVars>
          <dgm:chPref val="3"/>
        </dgm:presLayoutVars>
      </dgm:prSet>
      <dgm:spPr/>
      <dgm:t>
        <a:bodyPr/>
        <a:lstStyle/>
        <a:p>
          <a:endParaRPr lang="zh-CN" altLang="en-US"/>
        </a:p>
      </dgm:t>
    </dgm:pt>
    <dgm:pt modelId="{073719D7-45D4-4D27-9A07-C91448D9306B}" type="pres">
      <dgm:prSet presAssocID="{0A88C9FD-DD9A-4CA4-B73F-C8B9BD30A318}" presName="level3hierChild" presStyleCnt="0"/>
      <dgm:spPr/>
    </dgm:pt>
  </dgm:ptLst>
  <dgm:cxnLst>
    <dgm:cxn modelId="{93AA5F55-90BD-4452-AD2D-929E0A1DF6AE}" type="presOf" srcId="{F1FF93D3-7E6D-4EE2-88E9-DAF5EFC14B99}" destId="{E8FAD05E-DF79-415E-BDBF-82D9DCFB35D4}" srcOrd="0" destOrd="0" presId="urn:microsoft.com/office/officeart/2008/layout/HorizontalMultiLevelHierarchy"/>
    <dgm:cxn modelId="{E483600C-3441-450B-83EC-35F4095F4A9C}" type="presOf" srcId="{A4A6BD9D-CF80-4ECB-A131-E73336221558}" destId="{53E1A89C-01AE-4F78-8AFE-D9F966B2A399}" srcOrd="0" destOrd="0" presId="urn:microsoft.com/office/officeart/2008/layout/HorizontalMultiLevelHierarchy"/>
    <dgm:cxn modelId="{AD5A6D8D-5C5F-446E-94A1-24188FBA8FD1}" type="presOf" srcId="{02024032-E06F-4452-8EF5-CC4C0C7D206D}" destId="{7F87D7E4-D05A-47AF-A0EE-D2379B93B8D0}" srcOrd="0" destOrd="0" presId="urn:microsoft.com/office/officeart/2008/layout/HorizontalMultiLevelHierarchy"/>
    <dgm:cxn modelId="{9CE36045-753C-415E-874F-9DFDB8D1A8B0}" type="presOf" srcId="{A0BC0BDD-9FC3-482E-A4B5-4B5E8C3F46A2}" destId="{14F9AEA8-7256-4A81-88C5-4F2C04898ABA}" srcOrd="0" destOrd="0" presId="urn:microsoft.com/office/officeart/2008/layout/HorizontalMultiLevelHierarchy"/>
    <dgm:cxn modelId="{C51E6C6E-E4AF-422A-8C95-96BBFE603554}" srcId="{02F67B5B-6329-400A-B29E-7B2F9F83FC14}" destId="{6D69653B-1E36-4384-860C-CF0241257EFE}" srcOrd="1" destOrd="0" parTransId="{EC42E69A-E66B-42DA-B5B4-BE2CB4B05BA2}" sibTransId="{DC4E151B-B067-4C81-AB3E-C27B210D8BA8}"/>
    <dgm:cxn modelId="{BFAADFCE-863C-4A65-A106-1B3657CF0BD9}" type="presOf" srcId="{94C896F8-F2AF-4D24-A91F-6E387575A980}" destId="{50ECA5C0-D76A-495E-8F44-112BFD853296}" srcOrd="0" destOrd="0" presId="urn:microsoft.com/office/officeart/2008/layout/HorizontalMultiLevelHierarchy"/>
    <dgm:cxn modelId="{74D52285-0CC3-44E3-9583-8A54D0ED4523}" srcId="{17B9CF70-4E7D-44AE-B088-B91DE69FC0EA}" destId="{02F67B5B-6329-400A-B29E-7B2F9F83FC14}" srcOrd="0" destOrd="0" parTransId="{B0596701-6EF4-4A3A-8FD7-E366595E9B1C}" sibTransId="{037CC24F-3E21-4BB4-A088-3D8FAC86B8C8}"/>
    <dgm:cxn modelId="{FE161EC3-E3A3-48E8-885B-652FC28B59B6}" srcId="{02F67B5B-6329-400A-B29E-7B2F9F83FC14}" destId="{0A88C9FD-DD9A-4CA4-B73F-C8B9BD30A318}" srcOrd="4" destOrd="0" parTransId="{CC1E985F-7048-4DC8-9A27-A98A87739C96}" sibTransId="{EFDF2A1F-1849-4C90-AFF6-133C2F9FBB9D}"/>
    <dgm:cxn modelId="{10A93E2A-7627-41EF-B51A-87027FDE713C}" srcId="{02F67B5B-6329-400A-B29E-7B2F9F83FC14}" destId="{A4A6BD9D-CF80-4ECB-A131-E73336221558}" srcOrd="3" destOrd="0" parTransId="{3940A6DB-209F-472E-B62A-1E61E1177862}" sibTransId="{D85537EF-3519-4D6E-8002-A6D33BB7AB1D}"/>
    <dgm:cxn modelId="{6C562D14-FE11-4033-AFA9-636327B4DD39}" srcId="{02F67B5B-6329-400A-B29E-7B2F9F83FC14}" destId="{A0BC0BDD-9FC3-482E-A4B5-4B5E8C3F46A2}" srcOrd="2" destOrd="0" parTransId="{94C896F8-F2AF-4D24-A91F-6E387575A980}" sibTransId="{F61E922F-F3C8-4027-A57C-0BDE35479AB4}"/>
    <dgm:cxn modelId="{A73BF1B5-2207-43D3-866E-6DCA3C9720A6}" type="presOf" srcId="{EC42E69A-E66B-42DA-B5B4-BE2CB4B05BA2}" destId="{345C3AE0-F801-4D1D-B418-8E1CE4F07D0D}" srcOrd="0" destOrd="0" presId="urn:microsoft.com/office/officeart/2008/layout/HorizontalMultiLevelHierarchy"/>
    <dgm:cxn modelId="{BAB28ED3-DF84-4FB2-ACD2-8DD2BF8A47FE}" type="presOf" srcId="{CC1E985F-7048-4DC8-9A27-A98A87739C96}" destId="{2CE0B4E3-99B6-4243-8A06-6734B67F0A04}" srcOrd="0" destOrd="0" presId="urn:microsoft.com/office/officeart/2008/layout/HorizontalMultiLevelHierarchy"/>
    <dgm:cxn modelId="{5909C3A5-62EB-47EB-81C2-663D93798B55}" type="presOf" srcId="{17B9CF70-4E7D-44AE-B088-B91DE69FC0EA}" destId="{D6CCCC79-6588-4F9D-A1C3-D930CEC4C29A}" srcOrd="0" destOrd="0" presId="urn:microsoft.com/office/officeart/2008/layout/HorizontalMultiLevelHierarchy"/>
    <dgm:cxn modelId="{E95FD010-6EFC-4BE9-B6CF-DDD42345FD5F}" type="presOf" srcId="{3940A6DB-209F-472E-B62A-1E61E1177862}" destId="{D962FD53-1347-4A77-9FB8-1BEFCA6096D8}" srcOrd="0" destOrd="0" presId="urn:microsoft.com/office/officeart/2008/layout/HorizontalMultiLevelHierarchy"/>
    <dgm:cxn modelId="{85E16F9B-E01B-4346-95E6-4D98819EFC37}" type="presOf" srcId="{F1FF93D3-7E6D-4EE2-88E9-DAF5EFC14B99}" destId="{7DB47437-BE95-43A7-8345-447BFA83E57F}" srcOrd="1" destOrd="0" presId="urn:microsoft.com/office/officeart/2008/layout/HorizontalMultiLevelHierarchy"/>
    <dgm:cxn modelId="{0E3B0DC7-829D-46F9-B135-A1860FE86F67}" type="presOf" srcId="{94C896F8-F2AF-4D24-A91F-6E387575A980}" destId="{7F6ACAD6-CBA5-4869-B69B-88A4AC5BD58D}" srcOrd="1" destOrd="0" presId="urn:microsoft.com/office/officeart/2008/layout/HorizontalMultiLevelHierarchy"/>
    <dgm:cxn modelId="{18360389-EAB4-4106-8C14-793A8E4D2F66}" type="presOf" srcId="{EC42E69A-E66B-42DA-B5B4-BE2CB4B05BA2}" destId="{2A8B08F2-8888-40AD-AA9C-D0226A72A5AC}" srcOrd="1" destOrd="0" presId="urn:microsoft.com/office/officeart/2008/layout/HorizontalMultiLevelHierarchy"/>
    <dgm:cxn modelId="{B32CFB30-B609-4B0C-A72D-AF2153ABBE76}" type="presOf" srcId="{02F67B5B-6329-400A-B29E-7B2F9F83FC14}" destId="{BD34C6A3-F15E-42E2-8E97-26D7192F8EC3}" srcOrd="0" destOrd="0" presId="urn:microsoft.com/office/officeart/2008/layout/HorizontalMultiLevelHierarchy"/>
    <dgm:cxn modelId="{FE9FEFCA-47AF-427D-A83C-799C7202CD1E}" type="presOf" srcId="{3940A6DB-209F-472E-B62A-1E61E1177862}" destId="{E4C463F5-94D5-4366-AB77-BE5E24450E8C}" srcOrd="1" destOrd="0" presId="urn:microsoft.com/office/officeart/2008/layout/HorizontalMultiLevelHierarchy"/>
    <dgm:cxn modelId="{24C34CE5-81E3-46C2-A900-E3A169017682}" srcId="{02F67B5B-6329-400A-B29E-7B2F9F83FC14}" destId="{02024032-E06F-4452-8EF5-CC4C0C7D206D}" srcOrd="0" destOrd="0" parTransId="{F1FF93D3-7E6D-4EE2-88E9-DAF5EFC14B99}" sibTransId="{3C2C1135-40B3-4A7B-9C4A-753CD967B509}"/>
    <dgm:cxn modelId="{8B03F69F-7760-4B8F-93A5-CEEBB77A1357}" type="presOf" srcId="{CC1E985F-7048-4DC8-9A27-A98A87739C96}" destId="{EE913992-B203-4052-B54B-EEA8C15A755C}" srcOrd="1" destOrd="0" presId="urn:microsoft.com/office/officeart/2008/layout/HorizontalMultiLevelHierarchy"/>
    <dgm:cxn modelId="{A8D68008-16C9-4851-AB24-4BF26DB15253}" type="presOf" srcId="{0A88C9FD-DD9A-4CA4-B73F-C8B9BD30A318}" destId="{E6D24B2D-ECD4-4569-BCB0-4266694982AC}" srcOrd="0" destOrd="0" presId="urn:microsoft.com/office/officeart/2008/layout/HorizontalMultiLevelHierarchy"/>
    <dgm:cxn modelId="{39616E75-2684-40FF-9763-6D866932702A}" type="presOf" srcId="{6D69653B-1E36-4384-860C-CF0241257EFE}" destId="{6033D30B-56B6-4FB5-BFBF-EAB4E764FA68}" srcOrd="0" destOrd="0" presId="urn:microsoft.com/office/officeart/2008/layout/HorizontalMultiLevelHierarchy"/>
    <dgm:cxn modelId="{F3C89920-B19B-422F-8CBF-FDCC557F9535}" type="presParOf" srcId="{D6CCCC79-6588-4F9D-A1C3-D930CEC4C29A}" destId="{CD3040CE-89E3-43FE-B281-783DD8680092}" srcOrd="0" destOrd="0" presId="urn:microsoft.com/office/officeart/2008/layout/HorizontalMultiLevelHierarchy"/>
    <dgm:cxn modelId="{1DB8C5BA-A4EA-4C39-A2E8-CFE067544882}" type="presParOf" srcId="{CD3040CE-89E3-43FE-B281-783DD8680092}" destId="{BD34C6A3-F15E-42E2-8E97-26D7192F8EC3}" srcOrd="0" destOrd="0" presId="urn:microsoft.com/office/officeart/2008/layout/HorizontalMultiLevelHierarchy"/>
    <dgm:cxn modelId="{55058312-BAA9-4EA1-9934-ECD03D02C0F6}" type="presParOf" srcId="{CD3040CE-89E3-43FE-B281-783DD8680092}" destId="{83ADB0FD-790C-4171-8BD8-61BECD2EA0BD}" srcOrd="1" destOrd="0" presId="urn:microsoft.com/office/officeart/2008/layout/HorizontalMultiLevelHierarchy"/>
    <dgm:cxn modelId="{ABCE8215-9E22-4EAD-8861-3356FD558832}" type="presParOf" srcId="{83ADB0FD-790C-4171-8BD8-61BECD2EA0BD}" destId="{E8FAD05E-DF79-415E-BDBF-82D9DCFB35D4}" srcOrd="0" destOrd="0" presId="urn:microsoft.com/office/officeart/2008/layout/HorizontalMultiLevelHierarchy"/>
    <dgm:cxn modelId="{38EB5D37-3EF4-4F63-AFBF-3C8731FE9CF7}" type="presParOf" srcId="{E8FAD05E-DF79-415E-BDBF-82D9DCFB35D4}" destId="{7DB47437-BE95-43A7-8345-447BFA83E57F}" srcOrd="0" destOrd="0" presId="urn:microsoft.com/office/officeart/2008/layout/HorizontalMultiLevelHierarchy"/>
    <dgm:cxn modelId="{F0B0D700-03DF-4CF2-B641-B834F1375E23}" type="presParOf" srcId="{83ADB0FD-790C-4171-8BD8-61BECD2EA0BD}" destId="{E8888282-A585-4588-9E5F-963BF92F5CBC}" srcOrd="1" destOrd="0" presId="urn:microsoft.com/office/officeart/2008/layout/HorizontalMultiLevelHierarchy"/>
    <dgm:cxn modelId="{214AEE48-ACCE-432B-A939-CF82F42B55CC}" type="presParOf" srcId="{E8888282-A585-4588-9E5F-963BF92F5CBC}" destId="{7F87D7E4-D05A-47AF-A0EE-D2379B93B8D0}" srcOrd="0" destOrd="0" presId="urn:microsoft.com/office/officeart/2008/layout/HorizontalMultiLevelHierarchy"/>
    <dgm:cxn modelId="{8C2A47FC-53EF-4C42-A617-141D21E9C0E4}" type="presParOf" srcId="{E8888282-A585-4588-9E5F-963BF92F5CBC}" destId="{20ACC1B3-EED3-4F57-AFFC-EAA8F80F80E3}" srcOrd="1" destOrd="0" presId="urn:microsoft.com/office/officeart/2008/layout/HorizontalMultiLevelHierarchy"/>
    <dgm:cxn modelId="{B16D5D27-1B67-4580-8DA1-B2853E9B42BA}" type="presParOf" srcId="{83ADB0FD-790C-4171-8BD8-61BECD2EA0BD}" destId="{345C3AE0-F801-4D1D-B418-8E1CE4F07D0D}" srcOrd="2" destOrd="0" presId="urn:microsoft.com/office/officeart/2008/layout/HorizontalMultiLevelHierarchy"/>
    <dgm:cxn modelId="{D8C0C718-EE29-42E9-BE75-83B6F73DF027}" type="presParOf" srcId="{345C3AE0-F801-4D1D-B418-8E1CE4F07D0D}" destId="{2A8B08F2-8888-40AD-AA9C-D0226A72A5AC}" srcOrd="0" destOrd="0" presId="urn:microsoft.com/office/officeart/2008/layout/HorizontalMultiLevelHierarchy"/>
    <dgm:cxn modelId="{C39932DC-C479-4C71-B7D7-1F295C9B60EF}" type="presParOf" srcId="{83ADB0FD-790C-4171-8BD8-61BECD2EA0BD}" destId="{161A83D4-8425-4BFE-A122-1F70C3F2B682}" srcOrd="3" destOrd="0" presId="urn:microsoft.com/office/officeart/2008/layout/HorizontalMultiLevelHierarchy"/>
    <dgm:cxn modelId="{28499FD9-BB96-41FA-99DA-7B63FB158D2E}" type="presParOf" srcId="{161A83D4-8425-4BFE-A122-1F70C3F2B682}" destId="{6033D30B-56B6-4FB5-BFBF-EAB4E764FA68}" srcOrd="0" destOrd="0" presId="urn:microsoft.com/office/officeart/2008/layout/HorizontalMultiLevelHierarchy"/>
    <dgm:cxn modelId="{E44B2EF1-AA21-44F3-97A2-2F925DA7F3A3}" type="presParOf" srcId="{161A83D4-8425-4BFE-A122-1F70C3F2B682}" destId="{32E5CA0B-A2D1-4A33-8C60-7B94D51C5B05}" srcOrd="1" destOrd="0" presId="urn:microsoft.com/office/officeart/2008/layout/HorizontalMultiLevelHierarchy"/>
    <dgm:cxn modelId="{B85F2247-B34E-4F42-A626-473EFB4C51C0}" type="presParOf" srcId="{83ADB0FD-790C-4171-8BD8-61BECD2EA0BD}" destId="{50ECA5C0-D76A-495E-8F44-112BFD853296}" srcOrd="4" destOrd="0" presId="urn:microsoft.com/office/officeart/2008/layout/HorizontalMultiLevelHierarchy"/>
    <dgm:cxn modelId="{BF96A843-02F9-434D-9B62-344E2DACA8EA}" type="presParOf" srcId="{50ECA5C0-D76A-495E-8F44-112BFD853296}" destId="{7F6ACAD6-CBA5-4869-B69B-88A4AC5BD58D}" srcOrd="0" destOrd="0" presId="urn:microsoft.com/office/officeart/2008/layout/HorizontalMultiLevelHierarchy"/>
    <dgm:cxn modelId="{31D881C0-3A23-4801-8FF9-B8983832C395}" type="presParOf" srcId="{83ADB0FD-790C-4171-8BD8-61BECD2EA0BD}" destId="{BDDA6ECD-30A2-49B3-B7B4-95EA91B08708}" srcOrd="5" destOrd="0" presId="urn:microsoft.com/office/officeart/2008/layout/HorizontalMultiLevelHierarchy"/>
    <dgm:cxn modelId="{01F01ADB-835B-482F-9EE4-01B71D16533D}" type="presParOf" srcId="{BDDA6ECD-30A2-49B3-B7B4-95EA91B08708}" destId="{14F9AEA8-7256-4A81-88C5-4F2C04898ABA}" srcOrd="0" destOrd="0" presId="urn:microsoft.com/office/officeart/2008/layout/HorizontalMultiLevelHierarchy"/>
    <dgm:cxn modelId="{B4E0CCF7-E1A1-481C-B014-CB6D093A8A31}" type="presParOf" srcId="{BDDA6ECD-30A2-49B3-B7B4-95EA91B08708}" destId="{0141DC81-3EEA-4094-8F0A-6EBD22AC9477}" srcOrd="1" destOrd="0" presId="urn:microsoft.com/office/officeart/2008/layout/HorizontalMultiLevelHierarchy"/>
    <dgm:cxn modelId="{FFE57B84-8E41-425B-836E-144FEE63AF4E}" type="presParOf" srcId="{83ADB0FD-790C-4171-8BD8-61BECD2EA0BD}" destId="{D962FD53-1347-4A77-9FB8-1BEFCA6096D8}" srcOrd="6" destOrd="0" presId="urn:microsoft.com/office/officeart/2008/layout/HorizontalMultiLevelHierarchy"/>
    <dgm:cxn modelId="{04A4A4E8-73D4-492A-B871-767E742255EF}" type="presParOf" srcId="{D962FD53-1347-4A77-9FB8-1BEFCA6096D8}" destId="{E4C463F5-94D5-4366-AB77-BE5E24450E8C}" srcOrd="0" destOrd="0" presId="urn:microsoft.com/office/officeart/2008/layout/HorizontalMultiLevelHierarchy"/>
    <dgm:cxn modelId="{FF5EEAB7-A322-4305-A1F3-EFD98D2844D8}" type="presParOf" srcId="{83ADB0FD-790C-4171-8BD8-61BECD2EA0BD}" destId="{ADDC6D2A-F23C-4F84-81AC-FC999C944648}" srcOrd="7" destOrd="0" presId="urn:microsoft.com/office/officeart/2008/layout/HorizontalMultiLevelHierarchy"/>
    <dgm:cxn modelId="{C873923E-B44F-4703-B2E5-ED5BE846C51E}" type="presParOf" srcId="{ADDC6D2A-F23C-4F84-81AC-FC999C944648}" destId="{53E1A89C-01AE-4F78-8AFE-D9F966B2A399}" srcOrd="0" destOrd="0" presId="urn:microsoft.com/office/officeart/2008/layout/HorizontalMultiLevelHierarchy"/>
    <dgm:cxn modelId="{CAD78951-1FA0-4F95-A591-15EEEF734C1E}" type="presParOf" srcId="{ADDC6D2A-F23C-4F84-81AC-FC999C944648}" destId="{0B73F08B-2B3E-48A9-B890-E3F751260E2F}" srcOrd="1" destOrd="0" presId="urn:microsoft.com/office/officeart/2008/layout/HorizontalMultiLevelHierarchy"/>
    <dgm:cxn modelId="{5017984C-387B-45E9-8F08-DDBD85FC7D3D}" type="presParOf" srcId="{83ADB0FD-790C-4171-8BD8-61BECD2EA0BD}" destId="{2CE0B4E3-99B6-4243-8A06-6734B67F0A04}" srcOrd="8" destOrd="0" presId="urn:microsoft.com/office/officeart/2008/layout/HorizontalMultiLevelHierarchy"/>
    <dgm:cxn modelId="{4A67CBA9-6E73-4A57-A5BD-45699D246FCF}" type="presParOf" srcId="{2CE0B4E3-99B6-4243-8A06-6734B67F0A04}" destId="{EE913992-B203-4052-B54B-EEA8C15A755C}" srcOrd="0" destOrd="0" presId="urn:microsoft.com/office/officeart/2008/layout/HorizontalMultiLevelHierarchy"/>
    <dgm:cxn modelId="{8B8BCD7C-9954-4D09-B6F9-418654C7C49F}" type="presParOf" srcId="{83ADB0FD-790C-4171-8BD8-61BECD2EA0BD}" destId="{CEBC2A1B-8A63-450F-8403-8CEE5372B848}" srcOrd="9" destOrd="0" presId="urn:microsoft.com/office/officeart/2008/layout/HorizontalMultiLevelHierarchy"/>
    <dgm:cxn modelId="{FA3BCDD1-584D-43D2-BE4D-A5626EEF7807}" type="presParOf" srcId="{CEBC2A1B-8A63-450F-8403-8CEE5372B848}" destId="{E6D24B2D-ECD4-4569-BCB0-4266694982AC}" srcOrd="0" destOrd="0" presId="urn:microsoft.com/office/officeart/2008/layout/HorizontalMultiLevelHierarchy"/>
    <dgm:cxn modelId="{525438CB-4AE7-4BDD-BEDC-252531AE056C}" type="presParOf" srcId="{CEBC2A1B-8A63-450F-8403-8CEE5372B848}" destId="{073719D7-45D4-4D27-9A07-C91448D9306B}"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894F55-73BD-4826-A1AC-C3BC08052012}">
      <dsp:nvSpPr>
        <dsp:cNvPr id="0" name=""/>
        <dsp:cNvSpPr/>
      </dsp:nvSpPr>
      <dsp:spPr>
        <a:xfrm>
          <a:off x="3241256" y="2406"/>
          <a:ext cx="1510374" cy="981743"/>
        </a:xfrm>
        <a:prstGeom prst="roundRect">
          <a:avLst/>
        </a:prstGeom>
        <a:solidFill>
          <a:schemeClr val="accent5">
            <a:lumMod val="75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000000"/>
              </a:solidFill>
            </a:rPr>
            <a:t>个案管理</a:t>
          </a:r>
          <a:endParaRPr lang="zh-CN" altLang="en-US" sz="2800" b="1" kern="1200" dirty="0">
            <a:solidFill>
              <a:srgbClr val="000000"/>
            </a:solidFill>
          </a:endParaRPr>
        </a:p>
      </dsp:txBody>
      <dsp:txXfrm>
        <a:off x="3289181" y="50331"/>
        <a:ext cx="1414524" cy="885893"/>
      </dsp:txXfrm>
    </dsp:sp>
    <dsp:sp modelId="{10578C0D-E88E-4442-9F2D-E99300C4AB7A}">
      <dsp:nvSpPr>
        <dsp:cNvPr id="0" name=""/>
        <dsp:cNvSpPr/>
      </dsp:nvSpPr>
      <dsp:spPr>
        <a:xfrm>
          <a:off x="1681410" y="493278"/>
          <a:ext cx="4630067" cy="4630067"/>
        </a:xfrm>
        <a:custGeom>
          <a:avLst/>
          <a:gdLst/>
          <a:ahLst/>
          <a:cxnLst/>
          <a:rect l="0" t="0" r="0" b="0"/>
          <a:pathLst>
            <a:path>
              <a:moveTo>
                <a:pt x="3079895" y="130001"/>
              </a:moveTo>
              <a:arcTo wR="2315033" hR="2315033" stAng="17357544" swAng="1503196"/>
            </a:path>
          </a:pathLst>
        </a:custGeom>
        <a:noFill/>
        <a:ln w="9525" cap="flat" cmpd="sng" algn="ctr">
          <a:solidFill>
            <a:schemeClr val="accent1">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733B7005-95DC-4166-96D0-412CB8C23602}">
      <dsp:nvSpPr>
        <dsp:cNvPr id="0" name=""/>
        <dsp:cNvSpPr/>
      </dsp:nvSpPr>
      <dsp:spPr>
        <a:xfrm>
          <a:off x="5246134" y="1159923"/>
          <a:ext cx="1510374" cy="981743"/>
        </a:xfrm>
        <a:prstGeom prst="roundRect">
          <a:avLst/>
        </a:prstGeom>
        <a:solidFill>
          <a:schemeClr val="accent4">
            <a:lumMod val="75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accent6">
                  <a:lumMod val="20000"/>
                  <a:lumOff val="80000"/>
                </a:schemeClr>
              </a:solidFill>
            </a:rPr>
            <a:t>常规接种率报表</a:t>
          </a:r>
          <a:endParaRPr lang="zh-CN" altLang="en-US" sz="2400" b="1" kern="1200" dirty="0">
            <a:solidFill>
              <a:schemeClr val="accent6">
                <a:lumMod val="20000"/>
                <a:lumOff val="80000"/>
              </a:schemeClr>
            </a:solidFill>
          </a:endParaRPr>
        </a:p>
      </dsp:txBody>
      <dsp:txXfrm>
        <a:off x="5294059" y="1207848"/>
        <a:ext cx="1414524" cy="885893"/>
      </dsp:txXfrm>
    </dsp:sp>
    <dsp:sp modelId="{0822132C-63DC-4FB8-8A33-5A4E2D42D10E}">
      <dsp:nvSpPr>
        <dsp:cNvPr id="0" name=""/>
        <dsp:cNvSpPr/>
      </dsp:nvSpPr>
      <dsp:spPr>
        <a:xfrm>
          <a:off x="1681410" y="493278"/>
          <a:ext cx="4630067" cy="4630067"/>
        </a:xfrm>
        <a:custGeom>
          <a:avLst/>
          <a:gdLst/>
          <a:ahLst/>
          <a:cxnLst/>
          <a:rect l="0" t="0" r="0" b="0"/>
          <a:pathLst>
            <a:path>
              <a:moveTo>
                <a:pt x="4535808" y="1661167"/>
              </a:moveTo>
              <a:arcTo wR="2315033" hR="2315033" stAng="20615635" swAng="1968730"/>
            </a:path>
          </a:pathLst>
        </a:custGeom>
        <a:noFill/>
        <a:ln w="9525" cap="flat" cmpd="sng" algn="ctr">
          <a:solidFill>
            <a:schemeClr val="accent1">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48E77876-B628-4231-A02F-B133931AE538}">
      <dsp:nvSpPr>
        <dsp:cNvPr id="0" name=""/>
        <dsp:cNvSpPr/>
      </dsp:nvSpPr>
      <dsp:spPr>
        <a:xfrm>
          <a:off x="5246134" y="3474957"/>
          <a:ext cx="1510374" cy="981743"/>
        </a:xfrm>
        <a:prstGeom prst="roundRect">
          <a:avLst/>
        </a:prstGeom>
        <a:solidFill>
          <a:schemeClr val="accent3">
            <a:lumMod val="75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FFC000"/>
              </a:solidFill>
            </a:rPr>
            <a:t>基于个案报表直报</a:t>
          </a:r>
          <a:endParaRPr lang="zh-CN" altLang="en-US" sz="2400" b="1" kern="1200" dirty="0">
            <a:solidFill>
              <a:srgbClr val="FFC000"/>
            </a:solidFill>
          </a:endParaRPr>
        </a:p>
      </dsp:txBody>
      <dsp:txXfrm>
        <a:off x="5294059" y="3522882"/>
        <a:ext cx="1414524" cy="885893"/>
      </dsp:txXfrm>
    </dsp:sp>
    <dsp:sp modelId="{FF7ABB05-574F-46B2-B415-57E419311F70}">
      <dsp:nvSpPr>
        <dsp:cNvPr id="0" name=""/>
        <dsp:cNvSpPr/>
      </dsp:nvSpPr>
      <dsp:spPr>
        <a:xfrm>
          <a:off x="1681410" y="493278"/>
          <a:ext cx="4630067" cy="4630067"/>
        </a:xfrm>
        <a:custGeom>
          <a:avLst/>
          <a:gdLst/>
          <a:ahLst/>
          <a:cxnLst/>
          <a:rect l="0" t="0" r="0" b="0"/>
          <a:pathLst>
            <a:path>
              <a:moveTo>
                <a:pt x="3933208" y="3970597"/>
              </a:moveTo>
              <a:arcTo wR="2315033" hR="2315033" stAng="2739261" swAng="1503196"/>
            </a:path>
          </a:pathLst>
        </a:custGeom>
        <a:noFill/>
        <a:ln w="9525" cap="flat" cmpd="sng" algn="ctr">
          <a:solidFill>
            <a:schemeClr val="accent1">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8C546955-E2F3-4A94-B628-547B27B711A5}">
      <dsp:nvSpPr>
        <dsp:cNvPr id="0" name=""/>
        <dsp:cNvSpPr/>
      </dsp:nvSpPr>
      <dsp:spPr>
        <a:xfrm>
          <a:off x="3241256" y="4632473"/>
          <a:ext cx="1510374" cy="981743"/>
        </a:xfrm>
        <a:prstGeom prst="roundRect">
          <a:avLst/>
        </a:prstGeom>
        <a:solidFill>
          <a:schemeClr val="accent2">
            <a:lumMod val="75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chemeClr val="accent1">
                  <a:lumMod val="20000"/>
                  <a:lumOff val="80000"/>
                </a:schemeClr>
              </a:solidFill>
            </a:rPr>
            <a:t>群体个案管理</a:t>
          </a:r>
          <a:endParaRPr lang="zh-CN" altLang="en-US" sz="2800" b="1" kern="1200" dirty="0">
            <a:solidFill>
              <a:schemeClr val="accent1">
                <a:lumMod val="20000"/>
                <a:lumOff val="80000"/>
              </a:schemeClr>
            </a:solidFill>
          </a:endParaRPr>
        </a:p>
      </dsp:txBody>
      <dsp:txXfrm>
        <a:off x="3289181" y="4680398"/>
        <a:ext cx="1414524" cy="885893"/>
      </dsp:txXfrm>
    </dsp:sp>
    <dsp:sp modelId="{874688D0-852A-4992-8032-B5CEEB5685E0}">
      <dsp:nvSpPr>
        <dsp:cNvPr id="0" name=""/>
        <dsp:cNvSpPr/>
      </dsp:nvSpPr>
      <dsp:spPr>
        <a:xfrm>
          <a:off x="1681410" y="493278"/>
          <a:ext cx="4630067" cy="4630067"/>
        </a:xfrm>
        <a:custGeom>
          <a:avLst/>
          <a:gdLst/>
          <a:ahLst/>
          <a:cxnLst/>
          <a:rect l="0" t="0" r="0" b="0"/>
          <a:pathLst>
            <a:path>
              <a:moveTo>
                <a:pt x="1550171" y="4500066"/>
              </a:moveTo>
              <a:arcTo wR="2315033" hR="2315033" stAng="6557544" swAng="1503196"/>
            </a:path>
          </a:pathLst>
        </a:custGeom>
        <a:noFill/>
        <a:ln w="9525" cap="flat" cmpd="sng" algn="ctr">
          <a:solidFill>
            <a:schemeClr val="accent1">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0ECA3665-1EDB-444F-B7E9-0B83621E5A3A}">
      <dsp:nvSpPr>
        <dsp:cNvPr id="0" name=""/>
        <dsp:cNvSpPr/>
      </dsp:nvSpPr>
      <dsp:spPr>
        <a:xfrm>
          <a:off x="1236378" y="3474957"/>
          <a:ext cx="1510374" cy="981743"/>
        </a:xfrm>
        <a:prstGeom prst="roundRect">
          <a:avLst/>
        </a:prstGeom>
        <a:solidFill>
          <a:schemeClr val="accent1">
            <a:lumMod val="75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zh-CN" altLang="en-US" sz="2300" b="1" kern="1200" dirty="0" smtClean="0">
              <a:solidFill>
                <a:schemeClr val="accent3">
                  <a:lumMod val="20000"/>
                  <a:lumOff val="80000"/>
                </a:schemeClr>
              </a:solidFill>
            </a:rPr>
            <a:t>成人个案管理</a:t>
          </a:r>
          <a:endParaRPr lang="zh-CN" altLang="en-US" sz="2300" b="1" kern="1200" dirty="0">
            <a:solidFill>
              <a:schemeClr val="accent3">
                <a:lumMod val="20000"/>
                <a:lumOff val="80000"/>
              </a:schemeClr>
            </a:solidFill>
          </a:endParaRPr>
        </a:p>
      </dsp:txBody>
      <dsp:txXfrm>
        <a:off x="1284303" y="3522882"/>
        <a:ext cx="1414524" cy="885893"/>
      </dsp:txXfrm>
    </dsp:sp>
    <dsp:sp modelId="{F1B24735-90F3-477B-B74C-6C7BE38CBDAB}">
      <dsp:nvSpPr>
        <dsp:cNvPr id="0" name=""/>
        <dsp:cNvSpPr/>
      </dsp:nvSpPr>
      <dsp:spPr>
        <a:xfrm>
          <a:off x="1681410" y="493278"/>
          <a:ext cx="4630067" cy="4630067"/>
        </a:xfrm>
        <a:custGeom>
          <a:avLst/>
          <a:gdLst/>
          <a:ahLst/>
          <a:cxnLst/>
          <a:rect l="0" t="0" r="0" b="0"/>
          <a:pathLst>
            <a:path>
              <a:moveTo>
                <a:pt x="94258" y="2968899"/>
              </a:moveTo>
              <a:arcTo wR="2315033" hR="2315033" stAng="9815635" swAng="1968730"/>
            </a:path>
          </a:pathLst>
        </a:custGeom>
        <a:noFill/>
        <a:ln w="9525" cap="flat" cmpd="sng" algn="ctr">
          <a:solidFill>
            <a:schemeClr val="accent1">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E4708E7C-9BF5-4621-B14B-562336680983}">
      <dsp:nvSpPr>
        <dsp:cNvPr id="0" name=""/>
        <dsp:cNvSpPr/>
      </dsp:nvSpPr>
      <dsp:spPr>
        <a:xfrm>
          <a:off x="1236378" y="1159923"/>
          <a:ext cx="1510374" cy="981743"/>
        </a:xfrm>
        <a:prstGeom prst="roundRect">
          <a:avLst/>
        </a:prstGeom>
        <a:solidFill>
          <a:schemeClr val="bg2">
            <a:lumMod val="75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FFFF00"/>
              </a:solidFill>
            </a:rPr>
            <a:t>实体单位管理</a:t>
          </a:r>
          <a:endParaRPr lang="zh-CN" altLang="en-US" sz="2800" b="1" kern="1200" dirty="0">
            <a:solidFill>
              <a:srgbClr val="FFFF00"/>
            </a:solidFill>
          </a:endParaRPr>
        </a:p>
      </dsp:txBody>
      <dsp:txXfrm>
        <a:off x="1284303" y="1207848"/>
        <a:ext cx="1414524" cy="885893"/>
      </dsp:txXfrm>
    </dsp:sp>
    <dsp:sp modelId="{FD25FEFC-2A1B-478A-BACF-1E5BF64DD11B}">
      <dsp:nvSpPr>
        <dsp:cNvPr id="0" name=""/>
        <dsp:cNvSpPr/>
      </dsp:nvSpPr>
      <dsp:spPr>
        <a:xfrm>
          <a:off x="1681410" y="493278"/>
          <a:ext cx="4630067" cy="4630067"/>
        </a:xfrm>
        <a:custGeom>
          <a:avLst/>
          <a:gdLst/>
          <a:ahLst/>
          <a:cxnLst/>
          <a:rect l="0" t="0" r="0" b="0"/>
          <a:pathLst>
            <a:path>
              <a:moveTo>
                <a:pt x="696859" y="659469"/>
              </a:moveTo>
              <a:arcTo wR="2315033" hR="2315033" stAng="13539261" swAng="1503196"/>
            </a:path>
          </a:pathLst>
        </a:custGeom>
        <a:noFill/>
        <a:ln w="9525" cap="flat" cmpd="sng" algn="ctr">
          <a:solidFill>
            <a:schemeClr val="accent1">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E0B4E3-99B6-4243-8A06-6734B67F0A04}">
      <dsp:nvSpPr>
        <dsp:cNvPr id="0" name=""/>
        <dsp:cNvSpPr/>
      </dsp:nvSpPr>
      <dsp:spPr>
        <a:xfrm>
          <a:off x="1091282" y="2700300"/>
          <a:ext cx="590304" cy="2249634"/>
        </a:xfrm>
        <a:custGeom>
          <a:avLst/>
          <a:gdLst/>
          <a:ahLst/>
          <a:cxnLst/>
          <a:rect l="0" t="0" r="0" b="0"/>
          <a:pathLst>
            <a:path>
              <a:moveTo>
                <a:pt x="0" y="0"/>
              </a:moveTo>
              <a:lnTo>
                <a:pt x="295152" y="0"/>
              </a:lnTo>
              <a:lnTo>
                <a:pt x="295152" y="2249634"/>
              </a:lnTo>
              <a:lnTo>
                <a:pt x="590304" y="2249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zh-CN" altLang="en-US" sz="800" kern="1200"/>
        </a:p>
      </dsp:txBody>
      <dsp:txXfrm>
        <a:off x="1328289" y="3766972"/>
        <a:ext cx="116289" cy="116289"/>
      </dsp:txXfrm>
    </dsp:sp>
    <dsp:sp modelId="{D962FD53-1347-4A77-9FB8-1BEFCA6096D8}">
      <dsp:nvSpPr>
        <dsp:cNvPr id="0" name=""/>
        <dsp:cNvSpPr/>
      </dsp:nvSpPr>
      <dsp:spPr>
        <a:xfrm>
          <a:off x="1091282" y="2700300"/>
          <a:ext cx="590304" cy="1124817"/>
        </a:xfrm>
        <a:custGeom>
          <a:avLst/>
          <a:gdLst/>
          <a:ahLst/>
          <a:cxnLst/>
          <a:rect l="0" t="0" r="0" b="0"/>
          <a:pathLst>
            <a:path>
              <a:moveTo>
                <a:pt x="0" y="0"/>
              </a:moveTo>
              <a:lnTo>
                <a:pt x="295152" y="0"/>
              </a:lnTo>
              <a:lnTo>
                <a:pt x="295152" y="1124817"/>
              </a:lnTo>
              <a:lnTo>
                <a:pt x="590304" y="11248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354676" y="3230951"/>
        <a:ext cx="63515" cy="63515"/>
      </dsp:txXfrm>
    </dsp:sp>
    <dsp:sp modelId="{50ECA5C0-D76A-495E-8F44-112BFD853296}">
      <dsp:nvSpPr>
        <dsp:cNvPr id="0" name=""/>
        <dsp:cNvSpPr/>
      </dsp:nvSpPr>
      <dsp:spPr>
        <a:xfrm>
          <a:off x="1091282" y="2654580"/>
          <a:ext cx="590304" cy="91440"/>
        </a:xfrm>
        <a:custGeom>
          <a:avLst/>
          <a:gdLst/>
          <a:ahLst/>
          <a:cxnLst/>
          <a:rect l="0" t="0" r="0" b="0"/>
          <a:pathLst>
            <a:path>
              <a:moveTo>
                <a:pt x="0" y="45720"/>
              </a:moveTo>
              <a:lnTo>
                <a:pt x="590304"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371676" y="2685542"/>
        <a:ext cx="29515" cy="29515"/>
      </dsp:txXfrm>
    </dsp:sp>
    <dsp:sp modelId="{345C3AE0-F801-4D1D-B418-8E1CE4F07D0D}">
      <dsp:nvSpPr>
        <dsp:cNvPr id="0" name=""/>
        <dsp:cNvSpPr/>
      </dsp:nvSpPr>
      <dsp:spPr>
        <a:xfrm>
          <a:off x="1091282" y="1575482"/>
          <a:ext cx="590304" cy="1124817"/>
        </a:xfrm>
        <a:custGeom>
          <a:avLst/>
          <a:gdLst/>
          <a:ahLst/>
          <a:cxnLst/>
          <a:rect l="0" t="0" r="0" b="0"/>
          <a:pathLst>
            <a:path>
              <a:moveTo>
                <a:pt x="0" y="1124817"/>
              </a:moveTo>
              <a:lnTo>
                <a:pt x="295152" y="1124817"/>
              </a:lnTo>
              <a:lnTo>
                <a:pt x="295152" y="0"/>
              </a:lnTo>
              <a:lnTo>
                <a:pt x="5903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354676" y="2106133"/>
        <a:ext cx="63515" cy="63515"/>
      </dsp:txXfrm>
    </dsp:sp>
    <dsp:sp modelId="{E8FAD05E-DF79-415E-BDBF-82D9DCFB35D4}">
      <dsp:nvSpPr>
        <dsp:cNvPr id="0" name=""/>
        <dsp:cNvSpPr/>
      </dsp:nvSpPr>
      <dsp:spPr>
        <a:xfrm>
          <a:off x="1091282" y="450665"/>
          <a:ext cx="590304" cy="2249634"/>
        </a:xfrm>
        <a:custGeom>
          <a:avLst/>
          <a:gdLst/>
          <a:ahLst/>
          <a:cxnLst/>
          <a:rect l="0" t="0" r="0" b="0"/>
          <a:pathLst>
            <a:path>
              <a:moveTo>
                <a:pt x="0" y="2249634"/>
              </a:moveTo>
              <a:lnTo>
                <a:pt x="295152" y="2249634"/>
              </a:lnTo>
              <a:lnTo>
                <a:pt x="295152" y="0"/>
              </a:lnTo>
              <a:lnTo>
                <a:pt x="5903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zh-CN" altLang="en-US" sz="800" kern="1200"/>
        </a:p>
      </dsp:txBody>
      <dsp:txXfrm>
        <a:off x="1328289" y="1517337"/>
        <a:ext cx="116289" cy="116289"/>
      </dsp:txXfrm>
    </dsp:sp>
    <dsp:sp modelId="{BD34C6A3-F15E-42E2-8E97-26D7192F8EC3}">
      <dsp:nvSpPr>
        <dsp:cNvPr id="0" name=""/>
        <dsp:cNvSpPr/>
      </dsp:nvSpPr>
      <dsp:spPr>
        <a:xfrm rot="16200000">
          <a:off x="-1726680" y="2250373"/>
          <a:ext cx="4736073" cy="8998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925" tIns="34925" rIns="34925" bIns="34925" numCol="1" spcCol="1270" anchor="ctr" anchorCtr="0">
          <a:noAutofit/>
        </a:bodyPr>
        <a:lstStyle/>
        <a:p>
          <a:pPr lvl="0" algn="ctr" defTabSz="2444750">
            <a:lnSpc>
              <a:spcPct val="90000"/>
            </a:lnSpc>
            <a:spcBef>
              <a:spcPct val="0"/>
            </a:spcBef>
            <a:spcAft>
              <a:spcPct val="35000"/>
            </a:spcAft>
          </a:pPr>
          <a:r>
            <a:rPr lang="en-US" altLang="zh-CN" sz="5500" kern="1200" dirty="0" smtClean="0"/>
            <a:t>AEFI</a:t>
          </a:r>
          <a:r>
            <a:rPr lang="zh-CN" altLang="en-US" sz="5500" kern="1200" dirty="0" smtClean="0"/>
            <a:t>监测管理</a:t>
          </a:r>
          <a:endParaRPr lang="zh-CN" altLang="en-US" sz="5500" kern="1200" dirty="0"/>
        </a:p>
      </dsp:txBody>
      <dsp:txXfrm>
        <a:off x="-1726680" y="2250373"/>
        <a:ext cx="4736073" cy="899853"/>
      </dsp:txXfrm>
    </dsp:sp>
    <dsp:sp modelId="{7F87D7E4-D05A-47AF-A0EE-D2379B93B8D0}">
      <dsp:nvSpPr>
        <dsp:cNvPr id="0" name=""/>
        <dsp:cNvSpPr/>
      </dsp:nvSpPr>
      <dsp:spPr>
        <a:xfrm>
          <a:off x="1681586" y="738"/>
          <a:ext cx="2951520" cy="899853"/>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altLang="zh-CN" sz="2900" b="1" kern="1200" dirty="0" smtClean="0">
              <a:solidFill>
                <a:schemeClr val="tx1">
                  <a:lumMod val="95000"/>
                  <a:lumOff val="5000"/>
                </a:schemeClr>
              </a:solidFill>
            </a:rPr>
            <a:t>AEFI</a:t>
          </a:r>
          <a:r>
            <a:rPr lang="zh-CN" altLang="en-US" sz="2900" b="1" kern="1200" dirty="0" smtClean="0">
              <a:solidFill>
                <a:schemeClr val="tx1">
                  <a:lumMod val="95000"/>
                  <a:lumOff val="5000"/>
                </a:schemeClr>
              </a:solidFill>
            </a:rPr>
            <a:t>监测信息管理</a:t>
          </a:r>
          <a:endParaRPr lang="zh-CN" altLang="en-US" sz="2900" b="1" kern="1200" dirty="0">
            <a:solidFill>
              <a:schemeClr val="tx1">
                <a:lumMod val="95000"/>
                <a:lumOff val="5000"/>
              </a:schemeClr>
            </a:solidFill>
          </a:endParaRPr>
        </a:p>
      </dsp:txBody>
      <dsp:txXfrm>
        <a:off x="1681586" y="738"/>
        <a:ext cx="2951520" cy="899853"/>
      </dsp:txXfrm>
    </dsp:sp>
    <dsp:sp modelId="{6033D30B-56B6-4FB5-BFBF-EAB4E764FA68}">
      <dsp:nvSpPr>
        <dsp:cNvPr id="0" name=""/>
        <dsp:cNvSpPr/>
      </dsp:nvSpPr>
      <dsp:spPr>
        <a:xfrm>
          <a:off x="1681586" y="1125555"/>
          <a:ext cx="2951520" cy="899853"/>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altLang="zh-CN" sz="2900" b="1" kern="1200" dirty="0" smtClean="0">
              <a:solidFill>
                <a:schemeClr val="tx1">
                  <a:lumMod val="95000"/>
                  <a:lumOff val="5000"/>
                </a:schemeClr>
              </a:solidFill>
            </a:rPr>
            <a:t>AEFI</a:t>
          </a:r>
          <a:r>
            <a:rPr lang="zh-CN" altLang="en-US" sz="2900" b="1" kern="1200" dirty="0" smtClean="0">
              <a:solidFill>
                <a:schemeClr val="tx1">
                  <a:lumMod val="95000"/>
                  <a:lumOff val="5000"/>
                </a:schemeClr>
              </a:solidFill>
            </a:rPr>
            <a:t>预警管理</a:t>
          </a:r>
          <a:endParaRPr lang="zh-CN" altLang="en-US" sz="2900" b="1" kern="1200" dirty="0">
            <a:solidFill>
              <a:schemeClr val="tx1">
                <a:lumMod val="95000"/>
                <a:lumOff val="5000"/>
              </a:schemeClr>
            </a:solidFill>
          </a:endParaRPr>
        </a:p>
      </dsp:txBody>
      <dsp:txXfrm>
        <a:off x="1681586" y="1125555"/>
        <a:ext cx="2951520" cy="899853"/>
      </dsp:txXfrm>
    </dsp:sp>
    <dsp:sp modelId="{14F9AEA8-7256-4A81-88C5-4F2C04898ABA}">
      <dsp:nvSpPr>
        <dsp:cNvPr id="0" name=""/>
        <dsp:cNvSpPr/>
      </dsp:nvSpPr>
      <dsp:spPr>
        <a:xfrm>
          <a:off x="1681586" y="2250373"/>
          <a:ext cx="2951520" cy="899853"/>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altLang="zh-CN" sz="2900" b="1" kern="1200" dirty="0" smtClean="0">
              <a:solidFill>
                <a:schemeClr val="tx1">
                  <a:lumMod val="95000"/>
                  <a:lumOff val="5000"/>
                </a:schemeClr>
              </a:solidFill>
            </a:rPr>
            <a:t>AEFI</a:t>
          </a:r>
          <a:r>
            <a:rPr lang="zh-CN" altLang="en-US" sz="2900" b="1" kern="1200" dirty="0" smtClean="0">
              <a:solidFill>
                <a:schemeClr val="tx1">
                  <a:lumMod val="95000"/>
                  <a:lumOff val="5000"/>
                </a:schemeClr>
              </a:solidFill>
            </a:rPr>
            <a:t>公告</a:t>
          </a:r>
          <a:endParaRPr lang="zh-CN" altLang="en-US" sz="2900" b="1" kern="1200" dirty="0">
            <a:solidFill>
              <a:schemeClr val="tx1">
                <a:lumMod val="95000"/>
                <a:lumOff val="5000"/>
              </a:schemeClr>
            </a:solidFill>
          </a:endParaRPr>
        </a:p>
      </dsp:txBody>
      <dsp:txXfrm>
        <a:off x="1681586" y="2250373"/>
        <a:ext cx="2951520" cy="899853"/>
      </dsp:txXfrm>
    </dsp:sp>
    <dsp:sp modelId="{53E1A89C-01AE-4F78-8AFE-D9F966B2A399}">
      <dsp:nvSpPr>
        <dsp:cNvPr id="0" name=""/>
        <dsp:cNvSpPr/>
      </dsp:nvSpPr>
      <dsp:spPr>
        <a:xfrm>
          <a:off x="1681586" y="3375190"/>
          <a:ext cx="2951520" cy="899853"/>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zh-CN" altLang="en-US" sz="2900" b="1" kern="1200" dirty="0" smtClean="0">
              <a:solidFill>
                <a:schemeClr val="tx1">
                  <a:lumMod val="95000"/>
                  <a:lumOff val="5000"/>
                </a:schemeClr>
              </a:solidFill>
            </a:rPr>
            <a:t>资料信息管理</a:t>
          </a:r>
          <a:endParaRPr lang="zh-CN" altLang="en-US" sz="2900" b="1" kern="1200" dirty="0">
            <a:solidFill>
              <a:schemeClr val="tx1">
                <a:lumMod val="95000"/>
                <a:lumOff val="5000"/>
              </a:schemeClr>
            </a:solidFill>
          </a:endParaRPr>
        </a:p>
      </dsp:txBody>
      <dsp:txXfrm>
        <a:off x="1681586" y="3375190"/>
        <a:ext cx="2951520" cy="899853"/>
      </dsp:txXfrm>
    </dsp:sp>
    <dsp:sp modelId="{E6D24B2D-ECD4-4569-BCB0-4266694982AC}">
      <dsp:nvSpPr>
        <dsp:cNvPr id="0" name=""/>
        <dsp:cNvSpPr/>
      </dsp:nvSpPr>
      <dsp:spPr>
        <a:xfrm>
          <a:off x="1681586" y="4500007"/>
          <a:ext cx="2951520" cy="899853"/>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altLang="zh-CN" sz="2900" b="1" kern="1200" dirty="0" smtClean="0">
              <a:solidFill>
                <a:schemeClr val="tx1">
                  <a:lumMod val="95000"/>
                  <a:lumOff val="5000"/>
                </a:schemeClr>
              </a:solidFill>
            </a:rPr>
            <a:t>AEFI</a:t>
          </a:r>
          <a:r>
            <a:rPr lang="zh-CN" altLang="en-US" sz="2900" b="1" kern="1200" dirty="0" smtClean="0">
              <a:solidFill>
                <a:schemeClr val="tx1">
                  <a:lumMod val="95000"/>
                  <a:lumOff val="5000"/>
                </a:schemeClr>
              </a:solidFill>
            </a:rPr>
            <a:t>字典管理</a:t>
          </a:r>
          <a:endParaRPr lang="zh-CN" altLang="en-US" sz="2900" b="1" kern="1200" dirty="0">
            <a:solidFill>
              <a:schemeClr val="tx1">
                <a:lumMod val="95000"/>
                <a:lumOff val="5000"/>
              </a:schemeClr>
            </a:solidFill>
          </a:endParaRPr>
        </a:p>
      </dsp:txBody>
      <dsp:txXfrm>
        <a:off x="1681586" y="4500007"/>
        <a:ext cx="2951520" cy="899853"/>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2E0848-8A89-4514-959F-15254292900C}" type="datetimeFigureOut">
              <a:rPr lang="zh-CN" altLang="en-US" smtClean="0"/>
              <a:t>2014/04/24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BB5C48-4EFA-4DE2-B846-72563D50F23A}" type="slidenum">
              <a:rPr lang="zh-CN" altLang="en-US" smtClean="0"/>
              <a:t>‹#›</a:t>
            </a:fld>
            <a:endParaRPr lang="zh-CN" altLang="en-US"/>
          </a:p>
        </p:txBody>
      </p:sp>
    </p:spTree>
    <p:extLst>
      <p:ext uri="{BB962C8B-B14F-4D97-AF65-F5344CB8AC3E}">
        <p14:creationId xmlns:p14="http://schemas.microsoft.com/office/powerpoint/2010/main" val="2198864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8F6803-88D5-48C6-BE87-D79D4E7729E0}" type="slidenum">
              <a:rPr lang="en-US" altLang="zh-CN" smtClean="0"/>
              <a:pPr fontAlgn="base">
                <a:spcBef>
                  <a:spcPct val="0"/>
                </a:spcBef>
                <a:spcAft>
                  <a:spcPct val="0"/>
                </a:spcAft>
                <a:defRPr/>
              </a:pPr>
              <a:t>3</a:t>
            </a:fld>
            <a:endParaRPr lang="en-US" altLang="zh-CN" smtClean="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80975" indent="-180975">
              <a:buFont typeface="Wingdings" pitchFamily="2" charset="2"/>
              <a:buChar char="n"/>
            </a:pPr>
            <a:r>
              <a:rPr lang="zh-CN" altLang="en-US" smtClean="0"/>
              <a:t>功能架构是对业务需求的系统化反映，是沟通需求与实现的方向性指导。</a:t>
            </a:r>
          </a:p>
          <a:p>
            <a:pPr marL="180975" indent="-180975">
              <a:buFont typeface="Wingdings" pitchFamily="2" charset="2"/>
              <a:buChar char="n"/>
            </a:pPr>
            <a:r>
              <a:rPr lang="zh-CN" altLang="en-US" smtClean="0"/>
              <a:t>功能架构的高层划分在一定程度上反映了现实世界中的企业运营模式、商业模式等信息</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096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8DE2BEA-FCB5-490F-A4EC-F65E2EC190A3}" type="slidenum">
              <a:rPr lang="zh-CN" altLang="en-US" smtClean="0"/>
              <a:pPr fontAlgn="base">
                <a:spcBef>
                  <a:spcPct val="0"/>
                </a:spcBef>
                <a:spcAft>
                  <a:spcPct val="0"/>
                </a:spcAft>
                <a:defRPr/>
              </a:pPr>
              <a:t>4</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6978254" y="6480175"/>
            <a:ext cx="2133600" cy="357188"/>
          </a:xfrm>
          <a:prstGeom prst="rect">
            <a:avLst/>
          </a:prstGeom>
          <a:noFill/>
          <a:ln w="9525">
            <a:noFill/>
            <a:miter lim="800000"/>
            <a:headEnd/>
            <a:tailEnd/>
          </a:ln>
          <a:effectLst/>
        </p:spPr>
        <p:txBody>
          <a:bodyPr/>
          <a:lstStyle>
            <a:lvl1pPr eaLnBrk="0" hangingPunct="0">
              <a:defRPr sz="2400">
                <a:solidFill>
                  <a:schemeClr val="tx1"/>
                </a:solidFill>
                <a:latin typeface="Arial" charset="0"/>
                <a:ea typeface="宋体" pitchFamily="2" charset="-122"/>
              </a:defRPr>
            </a:lvl1pPr>
            <a:lvl2pPr marL="742950" indent="-285750" eaLnBrk="0" hangingPunct="0">
              <a:defRPr sz="2400">
                <a:solidFill>
                  <a:schemeClr val="tx1"/>
                </a:solidFill>
                <a:latin typeface="Arial" charset="0"/>
                <a:ea typeface="宋体" pitchFamily="2" charset="-122"/>
              </a:defRPr>
            </a:lvl2pPr>
            <a:lvl3pPr marL="1143000" indent="-228600" eaLnBrk="0" hangingPunct="0">
              <a:defRPr sz="2400">
                <a:solidFill>
                  <a:schemeClr val="tx1"/>
                </a:solidFill>
                <a:latin typeface="Arial" charset="0"/>
                <a:ea typeface="宋体" pitchFamily="2" charset="-122"/>
              </a:defRPr>
            </a:lvl3pPr>
            <a:lvl4pPr marL="1600200" indent="-228600" eaLnBrk="0" hangingPunct="0">
              <a:defRPr sz="2400">
                <a:solidFill>
                  <a:schemeClr val="tx1"/>
                </a:solidFill>
                <a:latin typeface="Arial" charset="0"/>
                <a:ea typeface="宋体" pitchFamily="2" charset="-122"/>
              </a:defRPr>
            </a:lvl4pPr>
            <a:lvl5pPr marL="2057400" indent="-228600" eaLnBrk="0" hangingPunct="0">
              <a:defRPr sz="2400">
                <a:solidFill>
                  <a:schemeClr val="tx1"/>
                </a:solidFill>
                <a:latin typeface="Arial" charset="0"/>
                <a:ea typeface="宋体" pitchFamily="2" charset="-122"/>
              </a:defRPr>
            </a:lvl5pPr>
            <a:lvl6pPr marL="2514600" indent="-228600" eaLnBrk="0" fontAlgn="base" hangingPunct="0">
              <a:spcBef>
                <a:spcPct val="0"/>
              </a:spcBef>
              <a:spcAft>
                <a:spcPct val="0"/>
              </a:spcAft>
              <a:defRPr sz="2400">
                <a:solidFill>
                  <a:schemeClr val="tx1"/>
                </a:solidFill>
                <a:latin typeface="Arial" charset="0"/>
                <a:ea typeface="宋体" pitchFamily="2" charset="-122"/>
              </a:defRPr>
            </a:lvl6pPr>
            <a:lvl7pPr marL="2971800" indent="-228600" eaLnBrk="0" fontAlgn="base" hangingPunct="0">
              <a:spcBef>
                <a:spcPct val="0"/>
              </a:spcBef>
              <a:spcAft>
                <a:spcPct val="0"/>
              </a:spcAft>
              <a:defRPr sz="2400">
                <a:solidFill>
                  <a:schemeClr val="tx1"/>
                </a:solidFill>
                <a:latin typeface="Arial" charset="0"/>
                <a:ea typeface="宋体" pitchFamily="2" charset="-122"/>
              </a:defRPr>
            </a:lvl7pPr>
            <a:lvl8pPr marL="3429000" indent="-228600" eaLnBrk="0" fontAlgn="base" hangingPunct="0">
              <a:spcBef>
                <a:spcPct val="0"/>
              </a:spcBef>
              <a:spcAft>
                <a:spcPct val="0"/>
              </a:spcAft>
              <a:defRPr sz="2400">
                <a:solidFill>
                  <a:schemeClr val="tx1"/>
                </a:solidFill>
                <a:latin typeface="Arial" charset="0"/>
                <a:ea typeface="宋体" pitchFamily="2" charset="-122"/>
              </a:defRPr>
            </a:lvl8pPr>
            <a:lvl9pPr marL="3886200" indent="-228600" eaLnBrk="0" fontAlgn="base" hangingPunct="0">
              <a:spcBef>
                <a:spcPct val="0"/>
              </a:spcBef>
              <a:spcAft>
                <a:spcPct val="0"/>
              </a:spcAft>
              <a:defRPr sz="2400">
                <a:solidFill>
                  <a:schemeClr val="tx1"/>
                </a:solidFill>
                <a:latin typeface="Arial" charset="0"/>
                <a:ea typeface="宋体" pitchFamily="2" charset="-122"/>
              </a:defRPr>
            </a:lvl9pPr>
          </a:lstStyle>
          <a:p>
            <a:pPr algn="r" eaLnBrk="1" hangingPunct="1">
              <a:defRPr/>
            </a:pPr>
            <a:fld id="{55F4B1F1-2BBA-4750-B3BF-F1B26C558049}" type="slidenum">
              <a:rPr lang="zh-CN" altLang="en-US" sz="1400" smtClean="0">
                <a:latin typeface="Calibri" pitchFamily="34" charset="0"/>
                <a:cs typeface="Arial" charset="0"/>
              </a:rPr>
              <a:pPr algn="r" eaLnBrk="1" hangingPunct="1">
                <a:defRPr/>
              </a:pPr>
              <a:t>‹#›</a:t>
            </a:fld>
            <a:endParaRPr lang="en-US" altLang="zh-CN" sz="1400" smtClean="0">
              <a:latin typeface="Calibri" pitchFamily="34" charset="0"/>
              <a:cs typeface="Arial" charset="0"/>
            </a:endParaRPr>
          </a:p>
        </p:txBody>
      </p:sp>
      <p:sp>
        <p:nvSpPr>
          <p:cNvPr id="2" name="标题 1"/>
          <p:cNvSpPr>
            <a:spLocks noGrp="1"/>
          </p:cNvSpPr>
          <p:nvPr>
            <p:ph type="ctrTitle"/>
          </p:nvPr>
        </p:nvSpPr>
        <p:spPr>
          <a:xfrm>
            <a:off x="1331640" y="-9549"/>
            <a:ext cx="6863056" cy="506391"/>
          </a:xfrm>
          <a:prstGeom prst="rect">
            <a:avLst/>
          </a:prstGeom>
        </p:spPr>
        <p:txBody>
          <a:bodyPr>
            <a:noAutofit/>
          </a:bodyPr>
          <a:lstStyle>
            <a:lvl1pPr algn="l">
              <a:defRPr sz="3200" b="0">
                <a:solidFill>
                  <a:srgbClr val="00000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5268028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2014/04/24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2014/04/24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578" y="1976555"/>
            <a:ext cx="8905002" cy="1323439"/>
          </a:xfrm>
          <a:prstGeom prst="rect">
            <a:avLst/>
          </a:prstGeom>
        </p:spPr>
        <p:txBody>
          <a:bodyPr wrap="none">
            <a:spAutoFit/>
          </a:bodyPr>
          <a:lstStyle/>
          <a:p>
            <a:pPr algn="ctr"/>
            <a:r>
              <a:rPr lang="zh-CN" altLang="en-US" sz="4000" b="1" dirty="0" smtClean="0">
                <a:latin typeface="楷体_GB2312" panose="02010609030101010101" pitchFamily="49" charset="-122"/>
                <a:ea typeface="楷体_GB2312" panose="02010609030101010101" pitchFamily="49" charset="-122"/>
              </a:rPr>
              <a:t>武侯区“中国</a:t>
            </a:r>
            <a:r>
              <a:rPr lang="zh-CN" altLang="en-US" sz="4000" b="1" dirty="0">
                <a:latin typeface="楷体_GB2312" panose="02010609030101010101" pitchFamily="49" charset="-122"/>
                <a:ea typeface="楷体_GB2312" panose="02010609030101010101" pitchFamily="49" charset="-122"/>
              </a:rPr>
              <a:t>免疫规划信息管理</a:t>
            </a:r>
            <a:r>
              <a:rPr lang="zh-CN" altLang="en-US" sz="4000" b="1" dirty="0" smtClean="0">
                <a:latin typeface="楷体_GB2312" panose="02010609030101010101" pitchFamily="49" charset="-122"/>
                <a:ea typeface="楷体_GB2312" panose="02010609030101010101" pitchFamily="49" charset="-122"/>
              </a:rPr>
              <a:t>系统”</a:t>
            </a:r>
            <a:endParaRPr lang="en-US" altLang="zh-CN" sz="4000" b="1" dirty="0" smtClean="0">
              <a:latin typeface="楷体_GB2312" panose="02010609030101010101" pitchFamily="49" charset="-122"/>
              <a:ea typeface="楷体_GB2312" panose="02010609030101010101" pitchFamily="49" charset="-122"/>
            </a:endParaRPr>
          </a:p>
          <a:p>
            <a:pPr algn="ctr"/>
            <a:r>
              <a:rPr lang="zh-CN" altLang="en-US" sz="4000" b="1" dirty="0" smtClean="0">
                <a:latin typeface="楷体_GB2312" panose="02010609030101010101" pitchFamily="49" charset="-122"/>
                <a:ea typeface="楷体_GB2312" panose="02010609030101010101" pitchFamily="49" charset="-122"/>
              </a:rPr>
              <a:t>培训</a:t>
            </a:r>
            <a:r>
              <a:rPr lang="zh-CN" altLang="en-US" sz="4000" b="1" dirty="0">
                <a:latin typeface="楷体_GB2312" panose="02010609030101010101" pitchFamily="49" charset="-122"/>
                <a:ea typeface="楷体_GB2312" panose="02010609030101010101" pitchFamily="49" charset="-122"/>
              </a:rPr>
              <a:t>会</a:t>
            </a:r>
          </a:p>
        </p:txBody>
      </p:sp>
      <p:sp>
        <p:nvSpPr>
          <p:cNvPr id="4" name="TextBox 3"/>
          <p:cNvSpPr txBox="1"/>
          <p:nvPr/>
        </p:nvSpPr>
        <p:spPr>
          <a:xfrm>
            <a:off x="3563888" y="5013176"/>
            <a:ext cx="5211683" cy="954107"/>
          </a:xfrm>
          <a:prstGeom prst="rect">
            <a:avLst/>
          </a:prstGeom>
          <a:noFill/>
        </p:spPr>
        <p:txBody>
          <a:bodyPr wrap="none" rtlCol="0">
            <a:spAutoFit/>
          </a:bodyPr>
          <a:lstStyle/>
          <a:p>
            <a:r>
              <a:rPr lang="zh-CN" altLang="en-US" sz="2800" dirty="0" smtClean="0">
                <a:latin typeface="楷体_GB2312" panose="02010609030101010101" pitchFamily="49" charset="-122"/>
                <a:ea typeface="楷体_GB2312" panose="02010609030101010101" pitchFamily="49" charset="-122"/>
              </a:rPr>
              <a:t>成都市武侯区疾病预防控制中心</a:t>
            </a:r>
            <a:endParaRPr lang="en-US" altLang="zh-CN" sz="2800" dirty="0" smtClean="0">
              <a:latin typeface="楷体_GB2312" panose="02010609030101010101" pitchFamily="49" charset="-122"/>
              <a:ea typeface="楷体_GB2312" panose="02010609030101010101" pitchFamily="49" charset="-122"/>
            </a:endParaRPr>
          </a:p>
          <a:p>
            <a:pPr algn="r"/>
            <a:r>
              <a:rPr lang="en-US" altLang="zh-CN" sz="2800" dirty="0" smtClean="0">
                <a:latin typeface="楷体_GB2312" panose="02010609030101010101" pitchFamily="49" charset="-122"/>
                <a:ea typeface="楷体_GB2312" panose="02010609030101010101" pitchFamily="49" charset="-122"/>
              </a:rPr>
              <a:t>2014</a:t>
            </a:r>
            <a:r>
              <a:rPr lang="zh-CN" altLang="en-US" sz="2800" dirty="0" smtClean="0">
                <a:latin typeface="楷体_GB2312" panose="02010609030101010101" pitchFamily="49" charset="-122"/>
                <a:ea typeface="楷体_GB2312" panose="02010609030101010101" pitchFamily="49" charset="-122"/>
              </a:rPr>
              <a:t>年</a:t>
            </a:r>
            <a:r>
              <a:rPr lang="en-US" altLang="zh-CN" sz="2800" dirty="0" smtClean="0">
                <a:latin typeface="楷体_GB2312" panose="02010609030101010101" pitchFamily="49" charset="-122"/>
                <a:ea typeface="楷体_GB2312" panose="02010609030101010101" pitchFamily="49" charset="-122"/>
              </a:rPr>
              <a:t>4</a:t>
            </a:r>
            <a:r>
              <a:rPr lang="zh-CN" altLang="en-US" sz="2800" dirty="0" smtClean="0">
                <a:latin typeface="楷体_GB2312" panose="02010609030101010101" pitchFamily="49" charset="-122"/>
                <a:ea typeface="楷体_GB2312" panose="02010609030101010101" pitchFamily="49" charset="-122"/>
              </a:rPr>
              <a:t>月</a:t>
            </a:r>
            <a:endParaRPr lang="zh-CN" altLang="en-US" sz="2800"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3225466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normAutofit/>
          </a:bodyPr>
          <a:lstStyle/>
          <a:p>
            <a:r>
              <a:rPr lang="zh-CN" altLang="en-US" b="1" dirty="0" smtClean="0">
                <a:solidFill>
                  <a:srgbClr val="FF0000"/>
                </a:solidFill>
              </a:rPr>
              <a:t>实体单位的建立</a:t>
            </a:r>
          </a:p>
        </p:txBody>
      </p:sp>
      <p:sp>
        <p:nvSpPr>
          <p:cNvPr id="21507" name="内容占位符 2"/>
          <p:cNvSpPr>
            <a:spLocks noGrp="1"/>
          </p:cNvSpPr>
          <p:nvPr>
            <p:ph idx="1"/>
          </p:nvPr>
        </p:nvSpPr>
        <p:spPr>
          <a:xfrm>
            <a:off x="628650" y="1473201"/>
            <a:ext cx="7886700" cy="4703763"/>
          </a:xfrm>
        </p:spPr>
        <p:txBody>
          <a:bodyPr>
            <a:normAutofit fontScale="92500" lnSpcReduction="20000"/>
          </a:bodyPr>
          <a:lstStyle/>
          <a:p>
            <a:r>
              <a:rPr lang="zh-CN" altLang="en-US" dirty="0" smtClean="0"/>
              <a:t>省级创建市级用户</a:t>
            </a:r>
            <a:endParaRPr lang="en-US" altLang="zh-CN" dirty="0" smtClean="0"/>
          </a:p>
          <a:p>
            <a:r>
              <a:rPr lang="zh-CN" altLang="en-US" dirty="0" smtClean="0"/>
              <a:t>市级创建县级用户</a:t>
            </a:r>
            <a:endParaRPr lang="en-US" altLang="zh-CN" dirty="0" smtClean="0"/>
          </a:p>
          <a:p>
            <a:r>
              <a:rPr lang="zh-CN" altLang="en-US" dirty="0" smtClean="0"/>
              <a:t>县级进行</a:t>
            </a:r>
            <a:r>
              <a:rPr lang="zh-CN" altLang="en-US" b="1" dirty="0" smtClean="0">
                <a:solidFill>
                  <a:srgbClr val="FF0000"/>
                </a:solidFill>
              </a:rPr>
              <a:t>实体单位</a:t>
            </a:r>
            <a:r>
              <a:rPr lang="zh-CN" altLang="en-US" dirty="0" smtClean="0"/>
              <a:t>的维护，经过市级、省级（或国家级）终审，县级才能在系统（组织机构）中看到乡级单位</a:t>
            </a:r>
            <a:endParaRPr lang="en-US" altLang="zh-CN" dirty="0" smtClean="0"/>
          </a:p>
          <a:p>
            <a:r>
              <a:rPr lang="zh-CN" altLang="en-US" dirty="0" smtClean="0"/>
              <a:t>县级创建乡级单位的用户，并赋予权限</a:t>
            </a:r>
            <a:endParaRPr lang="en-US" altLang="zh-CN" dirty="0" smtClean="0"/>
          </a:p>
          <a:p>
            <a:r>
              <a:rPr lang="zh-CN" altLang="en-US" dirty="0" smtClean="0"/>
              <a:t>乡级可以使用系统</a:t>
            </a:r>
            <a:endParaRPr lang="en-US" altLang="zh-CN" dirty="0" smtClean="0"/>
          </a:p>
          <a:p>
            <a:endParaRPr lang="en-US" altLang="zh-CN" dirty="0" smtClean="0"/>
          </a:p>
          <a:p>
            <a:r>
              <a:rPr lang="zh-CN" altLang="en-US" b="1" dirty="0" smtClean="0">
                <a:solidFill>
                  <a:srgbClr val="FF0000"/>
                </a:solidFill>
              </a:rPr>
              <a:t>注：上述“实体单位”为乡级（乡级出生医院、乡级接种单位、乡级接种</a:t>
            </a:r>
            <a:r>
              <a:rPr lang="en-US" altLang="zh-CN" b="1" dirty="0" smtClean="0">
                <a:solidFill>
                  <a:srgbClr val="FF0000"/>
                </a:solidFill>
              </a:rPr>
              <a:t>+</a:t>
            </a:r>
            <a:r>
              <a:rPr lang="zh-CN" altLang="en-US" b="1" dirty="0" smtClean="0">
                <a:solidFill>
                  <a:srgbClr val="FF0000"/>
                </a:solidFill>
              </a:rPr>
              <a:t>报告单位），村级接种单位暂不予授权使用此系统。</a:t>
            </a:r>
          </a:p>
        </p:txBody>
      </p:sp>
    </p:spTree>
    <p:extLst>
      <p:ext uri="{BB962C8B-B14F-4D97-AF65-F5344CB8AC3E}">
        <p14:creationId xmlns:p14="http://schemas.microsoft.com/office/powerpoint/2010/main" val="2039947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pPr eaLnBrk="1" hangingPunct="1"/>
            <a:endParaRPr lang="zh-CN" altLang="en-US" smtClean="0"/>
          </a:p>
        </p:txBody>
      </p:sp>
      <p:sp>
        <p:nvSpPr>
          <p:cNvPr id="36867" name="内容占位符 2"/>
          <p:cNvSpPr>
            <a:spLocks noGrp="1"/>
          </p:cNvSpPr>
          <p:nvPr>
            <p:ph idx="1"/>
          </p:nvPr>
        </p:nvSpPr>
        <p:spPr/>
        <p:txBody>
          <a:bodyPr/>
          <a:lstStyle/>
          <a:p>
            <a:pPr eaLnBrk="1" hangingPunct="1"/>
            <a:endParaRPr lang="zh-CN" altLang="en-US" smtClean="0"/>
          </a:p>
        </p:txBody>
      </p:sp>
      <p:pic>
        <p:nvPicPr>
          <p:cNvPr id="1026" name="Picture 2"/>
          <p:cNvPicPr>
            <a:picLocks noChangeAspect="1" noChangeArrowheads="1"/>
          </p:cNvPicPr>
          <p:nvPr/>
        </p:nvPicPr>
        <p:blipFill>
          <a:blip r:embed="rId2"/>
          <a:srcRect/>
          <a:stretch>
            <a:fillRect/>
          </a:stretch>
        </p:blipFill>
        <p:spPr bwMode="auto">
          <a:xfrm>
            <a:off x="-15478" y="-209550"/>
            <a:ext cx="9753601" cy="7067550"/>
          </a:xfrm>
          <a:prstGeom prst="rect">
            <a:avLst/>
          </a:prstGeom>
          <a:ln/>
        </p:spPr>
        <p:style>
          <a:lnRef idx="0">
            <a:schemeClr val="accent1"/>
          </a:lnRef>
          <a:fillRef idx="3">
            <a:schemeClr val="accent1"/>
          </a:fillRef>
          <a:effectRef idx="3">
            <a:schemeClr val="accent1"/>
          </a:effectRef>
          <a:fontRef idx="minor">
            <a:schemeClr val="lt1"/>
          </a:fontRef>
        </p:style>
      </p:pic>
      <p:sp>
        <p:nvSpPr>
          <p:cNvPr id="4" name="圆角矩形标注 3"/>
          <p:cNvSpPr/>
          <p:nvPr/>
        </p:nvSpPr>
        <p:spPr>
          <a:xfrm>
            <a:off x="3419475" y="2997201"/>
            <a:ext cx="3600450" cy="2447925"/>
          </a:xfrm>
          <a:prstGeom prst="wedgeRoundRectCallout">
            <a:avLst>
              <a:gd name="adj1" fmla="val -110982"/>
              <a:gd name="adj2" fmla="val -97758"/>
              <a:gd name="adj3" fmla="val 16667"/>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800" dirty="0"/>
              <a:t>点击此处修改用户信息及密码</a:t>
            </a:r>
          </a:p>
        </p:txBody>
      </p:sp>
      <p:sp>
        <p:nvSpPr>
          <p:cNvPr id="8" name="椭圆 7"/>
          <p:cNvSpPr>
            <a:spLocks noChangeArrowheads="1"/>
          </p:cNvSpPr>
          <p:nvPr/>
        </p:nvSpPr>
        <p:spPr bwMode="auto">
          <a:xfrm>
            <a:off x="323850" y="1557339"/>
            <a:ext cx="1368029" cy="630237"/>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latin typeface="Calibri" pitchFamily="34" charset="0"/>
              <a:ea typeface="黑体" pitchFamily="2" charset="-122"/>
            </a:endParaRPr>
          </a:p>
        </p:txBody>
      </p:sp>
    </p:spTree>
    <p:extLst>
      <p:ext uri="{BB962C8B-B14F-4D97-AF65-F5344CB8AC3E}">
        <p14:creationId xmlns:p14="http://schemas.microsoft.com/office/powerpoint/2010/main" val="41609445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200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763688" y="2612031"/>
            <a:ext cx="5760640" cy="132556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dirty="0">
                <a:latin typeface="楷体_GB2312" panose="02010609030101010101" pitchFamily="49" charset="-122"/>
                <a:ea typeface="楷体_GB2312" panose="02010609030101010101" pitchFamily="49" charset="-122"/>
              </a:rPr>
              <a:t>二、预防接种信息管理</a:t>
            </a:r>
            <a:endParaRPr lang="zh-CN" altLang="en-US" sz="4000" dirty="0" smtClean="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0984758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p:txBody>
          <a:bodyPr/>
          <a:lstStyle/>
          <a:p>
            <a:r>
              <a:rPr lang="zh-CN" altLang="en-US" sz="5400" smtClean="0">
                <a:solidFill>
                  <a:srgbClr val="FF6600"/>
                </a:solidFill>
                <a:ea typeface="隶书" pitchFamily="49" charset="-122"/>
              </a:rPr>
              <a:t>相关要求与时限</a:t>
            </a:r>
          </a:p>
        </p:txBody>
      </p:sp>
      <p:sp>
        <p:nvSpPr>
          <p:cNvPr id="3075" name="内容占位符 2"/>
          <p:cNvSpPr>
            <a:spLocks noGrp="1"/>
          </p:cNvSpPr>
          <p:nvPr>
            <p:ph idx="1"/>
          </p:nvPr>
        </p:nvSpPr>
        <p:spPr>
          <a:xfrm>
            <a:off x="827088" y="1628775"/>
            <a:ext cx="7772400" cy="4114800"/>
          </a:xfrm>
        </p:spPr>
        <p:txBody>
          <a:bodyPr/>
          <a:lstStyle/>
          <a:p>
            <a:r>
              <a:rPr lang="en-US" altLang="zh-CN" sz="2000" dirty="0" smtClean="0"/>
              <a:t>1</a:t>
            </a:r>
            <a:r>
              <a:rPr lang="zh-CN" altLang="en-US" sz="2000" dirty="0" smtClean="0"/>
              <a:t>．常规接种率报表。国家信息平台权限分配和乡、村单位填报完成后，按要求每月要国家信息管理平台填报</a:t>
            </a:r>
            <a:r>
              <a:rPr lang="en-US" altLang="zh-CN" sz="2000" dirty="0" smtClean="0"/>
              <a:t>2014</a:t>
            </a:r>
            <a:r>
              <a:rPr lang="zh-CN" altLang="en-US" sz="2000" dirty="0" smtClean="0"/>
              <a:t>年全国常规免疫接种率报表。</a:t>
            </a:r>
            <a:r>
              <a:rPr lang="zh-CN" altLang="zh-CN" sz="2000" dirty="0" smtClean="0"/>
              <a:t> </a:t>
            </a:r>
            <a:r>
              <a:rPr lang="en-US" altLang="zh-CN" sz="2000" dirty="0" smtClean="0"/>
              <a:t>2014</a:t>
            </a:r>
            <a:r>
              <a:rPr lang="zh-CN" altLang="zh-CN" sz="2000" dirty="0" smtClean="0"/>
              <a:t>年</a:t>
            </a:r>
            <a:r>
              <a:rPr lang="en-US" altLang="zh-CN" sz="2000" dirty="0" smtClean="0"/>
              <a:t>6</a:t>
            </a:r>
            <a:r>
              <a:rPr lang="zh-CN" altLang="zh-CN" sz="2000" dirty="0" smtClean="0"/>
              <a:t>月</a:t>
            </a:r>
            <a:r>
              <a:rPr lang="en-US" altLang="zh-CN" sz="2000" dirty="0" smtClean="0"/>
              <a:t>30</a:t>
            </a:r>
            <a:r>
              <a:rPr lang="zh-CN" altLang="zh-CN" sz="2000" dirty="0" smtClean="0"/>
              <a:t>日前，完成</a:t>
            </a:r>
            <a:r>
              <a:rPr lang="en-US" altLang="zh-CN" sz="2000" dirty="0" smtClean="0"/>
              <a:t>2014</a:t>
            </a:r>
            <a:r>
              <a:rPr lang="zh-CN" altLang="zh-CN" sz="2000" dirty="0" smtClean="0"/>
              <a:t>年上半年的常规接种率报告</a:t>
            </a:r>
            <a:r>
              <a:rPr lang="zh-CN" altLang="en-US" sz="2000" dirty="0" smtClean="0"/>
              <a:t>并进入常规运转</a:t>
            </a:r>
            <a:r>
              <a:rPr lang="zh-CN" altLang="zh-CN" sz="2000" dirty="0" smtClean="0"/>
              <a:t>。</a:t>
            </a:r>
          </a:p>
          <a:p>
            <a:r>
              <a:rPr lang="en-US" altLang="zh-CN" sz="2000" dirty="0" smtClean="0"/>
              <a:t>2</a:t>
            </a:r>
            <a:r>
              <a:rPr lang="zh-CN" altLang="en-US" sz="2000" dirty="0" smtClean="0"/>
              <a:t>．客户端直报。有条件的地区，利用客户端管理的儿童预防接种个案数据生成常规接种率报表，每月向国家信息平台报告。代管省客户端向国家信息平台直报个案数据。</a:t>
            </a:r>
            <a:r>
              <a:rPr lang="en-US" altLang="zh-CN" sz="2000" dirty="0" smtClean="0"/>
              <a:t>2014</a:t>
            </a:r>
            <a:r>
              <a:rPr lang="zh-CN" altLang="zh-CN" sz="2000" dirty="0" smtClean="0"/>
              <a:t>年</a:t>
            </a:r>
            <a:r>
              <a:rPr lang="en-US" altLang="zh-CN" sz="2000" dirty="0" smtClean="0"/>
              <a:t>6</a:t>
            </a:r>
            <a:r>
              <a:rPr lang="zh-CN" altLang="zh-CN" sz="2000" dirty="0" smtClean="0"/>
              <a:t>月</a:t>
            </a:r>
            <a:r>
              <a:rPr lang="en-US" altLang="zh-CN" sz="2000" dirty="0" smtClean="0"/>
              <a:t>30</a:t>
            </a:r>
            <a:r>
              <a:rPr lang="zh-CN" altLang="zh-CN" sz="2000" dirty="0" smtClean="0"/>
              <a:t>日前，乡级单位开始客户端直报数据。</a:t>
            </a:r>
          </a:p>
          <a:p>
            <a:r>
              <a:rPr lang="en-US" altLang="zh-CN" sz="2000" dirty="0" smtClean="0"/>
              <a:t>3</a:t>
            </a:r>
            <a:r>
              <a:rPr lang="zh-CN" altLang="en-US" sz="2000" dirty="0" smtClean="0"/>
              <a:t>．省级平台与国家信息平台对接。已建立省级免疫规划信息管理系统平台的省份完成与国家平台对接，向国家信息平台上传儿童预防接种个案索引数据，实现跨省儿童预防接种数据交换。</a:t>
            </a:r>
            <a:r>
              <a:rPr lang="en-US" altLang="zh-CN" sz="2000" dirty="0" smtClean="0"/>
              <a:t>2014</a:t>
            </a:r>
            <a:r>
              <a:rPr lang="zh-CN" altLang="zh-CN" sz="2000" dirty="0" smtClean="0"/>
              <a:t>年</a:t>
            </a:r>
            <a:r>
              <a:rPr lang="en-US" altLang="zh-CN" sz="2000" dirty="0" smtClean="0"/>
              <a:t>12</a:t>
            </a:r>
            <a:r>
              <a:rPr lang="zh-CN" altLang="zh-CN" sz="2000" dirty="0" smtClean="0"/>
              <a:t>月</a:t>
            </a:r>
            <a:r>
              <a:rPr lang="en-US" altLang="zh-CN" sz="2000" dirty="0" smtClean="0"/>
              <a:t>31</a:t>
            </a:r>
            <a:r>
              <a:rPr lang="zh-CN" altLang="zh-CN" sz="2000" dirty="0" smtClean="0"/>
              <a:t>日前实现与国家信息平台对接。</a:t>
            </a:r>
          </a:p>
          <a:p>
            <a:endParaRPr lang="zh-CN" altLang="en-US" sz="2000" dirty="0" smtClean="0"/>
          </a:p>
          <a:p>
            <a:endParaRPr lang="zh-CN" altLang="en-US" dirty="0" smtClean="0"/>
          </a:p>
        </p:txBody>
      </p:sp>
    </p:spTree>
    <p:extLst>
      <p:ext uri="{BB962C8B-B14F-4D97-AF65-F5344CB8AC3E}">
        <p14:creationId xmlns:p14="http://schemas.microsoft.com/office/powerpoint/2010/main" val="20655143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755650" y="333375"/>
            <a:ext cx="7772400" cy="1143000"/>
          </a:xfrm>
        </p:spPr>
        <p:txBody>
          <a:bodyPr/>
          <a:lstStyle/>
          <a:p>
            <a:pPr eaLnBrk="1" hangingPunct="1"/>
            <a:r>
              <a:rPr lang="zh-CN" altLang="en-US" sz="5400" smtClean="0">
                <a:solidFill>
                  <a:srgbClr val="FF6600"/>
                </a:solidFill>
                <a:ea typeface="隶书" pitchFamily="49" charset="-122"/>
              </a:rPr>
              <a:t>主要内容</a:t>
            </a:r>
          </a:p>
        </p:txBody>
      </p:sp>
      <p:sp>
        <p:nvSpPr>
          <p:cNvPr id="4099" name="Rectangle 3"/>
          <p:cNvSpPr>
            <a:spLocks noGrp="1" noChangeArrowheads="1"/>
          </p:cNvSpPr>
          <p:nvPr>
            <p:ph idx="1"/>
          </p:nvPr>
        </p:nvSpPr>
        <p:spPr>
          <a:xfrm>
            <a:off x="1692275" y="1844675"/>
            <a:ext cx="6553200" cy="4606925"/>
          </a:xfrm>
        </p:spPr>
        <p:txBody>
          <a:bodyPr/>
          <a:lstStyle/>
          <a:p>
            <a:pPr eaLnBrk="1" hangingPunct="1">
              <a:lnSpc>
                <a:spcPct val="150000"/>
              </a:lnSpc>
            </a:pPr>
            <a:r>
              <a:rPr lang="zh-CN" altLang="en-US" smtClean="0">
                <a:latin typeface="楷体_GB2312" pitchFamily="49" charset="-122"/>
                <a:ea typeface="楷体_GB2312" pitchFamily="49" charset="-122"/>
              </a:rPr>
              <a:t>常规免疫接种报表</a:t>
            </a:r>
            <a:endParaRPr lang="en-US" altLang="zh-CN" smtClean="0">
              <a:latin typeface="楷体_GB2312" pitchFamily="49" charset="-122"/>
              <a:ea typeface="楷体_GB2312" pitchFamily="49" charset="-122"/>
            </a:endParaRPr>
          </a:p>
          <a:p>
            <a:pPr eaLnBrk="1" hangingPunct="1">
              <a:lnSpc>
                <a:spcPct val="150000"/>
              </a:lnSpc>
            </a:pPr>
            <a:r>
              <a:rPr lang="zh-CN" altLang="en-US" smtClean="0">
                <a:latin typeface="楷体_GB2312" pitchFamily="49" charset="-122"/>
                <a:ea typeface="楷体_GB2312" pitchFamily="49" charset="-122"/>
              </a:rPr>
              <a:t>客户端直报</a:t>
            </a:r>
            <a:endParaRPr lang="en-US" altLang="zh-CN" smtClean="0">
              <a:latin typeface="楷体_GB2312" pitchFamily="49" charset="-122"/>
              <a:ea typeface="楷体_GB2312" pitchFamily="49" charset="-122"/>
            </a:endParaRPr>
          </a:p>
          <a:p>
            <a:pPr eaLnBrk="1" hangingPunct="1">
              <a:lnSpc>
                <a:spcPct val="150000"/>
              </a:lnSpc>
            </a:pPr>
            <a:r>
              <a:rPr lang="zh-CN" altLang="en-US" smtClean="0">
                <a:latin typeface="楷体_GB2312" pitchFamily="49" charset="-122"/>
                <a:ea typeface="楷体_GB2312" pitchFamily="49" charset="-122"/>
              </a:rPr>
              <a:t>客户端数据质量审核</a:t>
            </a:r>
            <a:endParaRPr lang="en-US" altLang="zh-CN" smtClean="0">
              <a:latin typeface="楷体_GB2312" pitchFamily="49" charset="-122"/>
              <a:ea typeface="楷体_GB2312" pitchFamily="49" charset="-122"/>
            </a:endParaRPr>
          </a:p>
          <a:p>
            <a:pPr eaLnBrk="1" hangingPunct="1">
              <a:lnSpc>
                <a:spcPct val="150000"/>
              </a:lnSpc>
            </a:pPr>
            <a:r>
              <a:rPr lang="zh-CN" altLang="en-US" smtClean="0">
                <a:latin typeface="楷体_GB2312" pitchFamily="49" charset="-122"/>
                <a:ea typeface="楷体_GB2312" pitchFamily="49" charset="-122"/>
              </a:rPr>
              <a:t>省级平台与国家信息平台对接</a:t>
            </a:r>
          </a:p>
        </p:txBody>
      </p:sp>
    </p:spTree>
    <p:extLst>
      <p:ext uri="{BB962C8B-B14F-4D97-AF65-F5344CB8AC3E}">
        <p14:creationId xmlns:p14="http://schemas.microsoft.com/office/powerpoint/2010/main" val="3335569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sz="4800" b="0" smtClean="0">
                <a:solidFill>
                  <a:srgbClr val="0000FF"/>
                </a:solidFill>
                <a:ea typeface="隶书" pitchFamily="49" charset="-122"/>
              </a:rPr>
              <a:t>预防接种信息管理</a:t>
            </a:r>
          </a:p>
        </p:txBody>
      </p:sp>
      <p:sp>
        <p:nvSpPr>
          <p:cNvPr id="5123" name="Rectangle 3"/>
          <p:cNvSpPr>
            <a:spLocks noGrp="1" noChangeArrowheads="1"/>
          </p:cNvSpPr>
          <p:nvPr>
            <p:ph idx="1"/>
          </p:nvPr>
        </p:nvSpPr>
        <p:spPr/>
        <p:txBody>
          <a:bodyPr/>
          <a:lstStyle/>
          <a:p>
            <a:pPr eaLnBrk="1" hangingPunct="1"/>
            <a:endParaRPr lang="zh-CN" altLang="zh-CN" smtClean="0"/>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412875"/>
            <a:ext cx="6827837" cy="492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椭圆 4"/>
          <p:cNvSpPr>
            <a:spLocks noChangeArrowheads="1"/>
          </p:cNvSpPr>
          <p:nvPr/>
        </p:nvSpPr>
        <p:spPr bwMode="auto">
          <a:xfrm>
            <a:off x="1331913" y="3284538"/>
            <a:ext cx="1368425" cy="588962"/>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ea typeface="黑体" pitchFamily="2" charset="-122"/>
            </a:endParaRPr>
          </a:p>
        </p:txBody>
      </p:sp>
    </p:spTree>
    <p:extLst>
      <p:ext uri="{BB962C8B-B14F-4D97-AF65-F5344CB8AC3E}">
        <p14:creationId xmlns:p14="http://schemas.microsoft.com/office/powerpoint/2010/main" val="37105045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55650" y="476250"/>
            <a:ext cx="7772400" cy="1143000"/>
          </a:xfrm>
        </p:spPr>
        <p:txBody>
          <a:bodyPr/>
          <a:lstStyle/>
          <a:p>
            <a:pPr eaLnBrk="1" hangingPunct="1"/>
            <a:r>
              <a:rPr lang="zh-CN" altLang="en-US" sz="5400" b="0" smtClean="0">
                <a:solidFill>
                  <a:srgbClr val="FF6600"/>
                </a:solidFill>
                <a:ea typeface="隶书" pitchFamily="49" charset="-122"/>
              </a:rPr>
              <a:t>预防接种信息管理</a:t>
            </a:r>
          </a:p>
        </p:txBody>
      </p:sp>
      <p:sp>
        <p:nvSpPr>
          <p:cNvPr id="6147" name="Rectangle 3"/>
          <p:cNvSpPr>
            <a:spLocks noGrp="1" noChangeArrowheads="1"/>
          </p:cNvSpPr>
          <p:nvPr>
            <p:ph idx="1"/>
          </p:nvPr>
        </p:nvSpPr>
        <p:spPr>
          <a:xfrm>
            <a:off x="2051050" y="1916113"/>
            <a:ext cx="6553200" cy="3960812"/>
          </a:xfrm>
        </p:spPr>
        <p:txBody>
          <a:bodyPr/>
          <a:lstStyle/>
          <a:p>
            <a:pPr eaLnBrk="1" hangingPunct="1"/>
            <a:r>
              <a:rPr lang="zh-CN" altLang="en-US" smtClean="0">
                <a:latin typeface="楷体_GB2312" pitchFamily="49" charset="-122"/>
                <a:ea typeface="楷体_GB2312" pitchFamily="49" charset="-122"/>
              </a:rPr>
              <a:t>预防接种个案管理</a:t>
            </a:r>
          </a:p>
          <a:p>
            <a:pPr eaLnBrk="1" hangingPunct="1"/>
            <a:r>
              <a:rPr lang="zh-CN" altLang="en-US" smtClean="0">
                <a:solidFill>
                  <a:srgbClr val="00B0F0"/>
                </a:solidFill>
                <a:latin typeface="楷体_GB2312" pitchFamily="49" charset="-122"/>
                <a:ea typeface="楷体_GB2312" pitchFamily="49" charset="-122"/>
              </a:rPr>
              <a:t>常规接种率报表</a:t>
            </a:r>
          </a:p>
          <a:p>
            <a:pPr eaLnBrk="1" hangingPunct="1"/>
            <a:r>
              <a:rPr lang="zh-CN" altLang="en-US" smtClean="0">
                <a:latin typeface="楷体_GB2312" pitchFamily="49" charset="-122"/>
                <a:ea typeface="楷体_GB2312" pitchFamily="49" charset="-122"/>
              </a:rPr>
              <a:t>基于个案报表直报 </a:t>
            </a:r>
          </a:p>
          <a:p>
            <a:pPr eaLnBrk="1" hangingPunct="1"/>
            <a:r>
              <a:rPr lang="zh-CN" altLang="en-US" smtClean="0">
                <a:latin typeface="楷体_GB2312" pitchFamily="49" charset="-122"/>
                <a:ea typeface="楷体_GB2312" pitchFamily="49" charset="-122"/>
              </a:rPr>
              <a:t>群体个案管理</a:t>
            </a:r>
          </a:p>
          <a:p>
            <a:pPr eaLnBrk="1" hangingPunct="1"/>
            <a:r>
              <a:rPr lang="zh-CN" altLang="en-US" smtClean="0">
                <a:latin typeface="楷体_GB2312" pitchFamily="49" charset="-122"/>
                <a:ea typeface="楷体_GB2312" pitchFamily="49" charset="-122"/>
              </a:rPr>
              <a:t>成人个案管理</a:t>
            </a:r>
          </a:p>
          <a:p>
            <a:pPr eaLnBrk="1" hangingPunct="1"/>
            <a:r>
              <a:rPr lang="zh-CN" altLang="en-US" smtClean="0">
                <a:solidFill>
                  <a:srgbClr val="00B0F0"/>
                </a:solidFill>
                <a:latin typeface="楷体_GB2312" pitchFamily="49" charset="-122"/>
                <a:ea typeface="楷体_GB2312" pitchFamily="49" charset="-122"/>
              </a:rPr>
              <a:t>实体单位管理</a:t>
            </a:r>
          </a:p>
        </p:txBody>
      </p:sp>
    </p:spTree>
    <p:extLst>
      <p:ext uri="{BB962C8B-B14F-4D97-AF65-F5344CB8AC3E}">
        <p14:creationId xmlns:p14="http://schemas.microsoft.com/office/powerpoint/2010/main" val="27024292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395288" y="476250"/>
            <a:ext cx="8229600" cy="1143000"/>
          </a:xfrm>
        </p:spPr>
        <p:txBody>
          <a:bodyPr/>
          <a:lstStyle/>
          <a:p>
            <a:r>
              <a:rPr lang="zh-CN" altLang="en-US" sz="5400" smtClean="0">
                <a:latin typeface="隶书" pitchFamily="49" charset="-122"/>
                <a:ea typeface="隶书" pitchFamily="49" charset="-122"/>
              </a:rPr>
              <a:t>常规接种率报表</a:t>
            </a:r>
          </a:p>
        </p:txBody>
      </p:sp>
      <p:sp>
        <p:nvSpPr>
          <p:cNvPr id="7171" name="内容占位符 2"/>
          <p:cNvSpPr>
            <a:spLocks noGrp="1"/>
          </p:cNvSpPr>
          <p:nvPr>
            <p:ph idx="1"/>
          </p:nvPr>
        </p:nvSpPr>
        <p:spPr>
          <a:xfrm>
            <a:off x="2484438" y="1916113"/>
            <a:ext cx="6273800" cy="4321175"/>
          </a:xfrm>
        </p:spPr>
        <p:txBody>
          <a:bodyPr/>
          <a:lstStyle/>
          <a:p>
            <a:pPr>
              <a:lnSpc>
                <a:spcPct val="150000"/>
              </a:lnSpc>
            </a:pPr>
            <a:r>
              <a:rPr lang="zh-CN" altLang="en-US" sz="2800" smtClean="0"/>
              <a:t>常规接种报表管理</a:t>
            </a:r>
          </a:p>
          <a:p>
            <a:pPr>
              <a:lnSpc>
                <a:spcPct val="150000"/>
              </a:lnSpc>
            </a:pPr>
            <a:r>
              <a:rPr lang="zh-CN" altLang="en-US" sz="2800" smtClean="0"/>
              <a:t>报告单位完整性</a:t>
            </a:r>
          </a:p>
          <a:p>
            <a:pPr>
              <a:lnSpc>
                <a:spcPct val="150000"/>
              </a:lnSpc>
            </a:pPr>
            <a:r>
              <a:rPr lang="zh-CN" altLang="en-US" sz="2800" smtClean="0"/>
              <a:t>接种率报表评价</a:t>
            </a:r>
          </a:p>
          <a:p>
            <a:pPr>
              <a:lnSpc>
                <a:spcPct val="150000"/>
              </a:lnSpc>
            </a:pPr>
            <a:r>
              <a:rPr lang="zh-CN" altLang="en-US" sz="2800" smtClean="0"/>
              <a:t>常规接种报表汇总</a:t>
            </a:r>
          </a:p>
          <a:p>
            <a:pPr>
              <a:lnSpc>
                <a:spcPct val="150000"/>
              </a:lnSpc>
            </a:pPr>
            <a:r>
              <a:rPr lang="zh-CN" altLang="en-US" sz="2800" smtClean="0"/>
              <a:t>接种情况累计分析</a:t>
            </a:r>
          </a:p>
        </p:txBody>
      </p:sp>
    </p:spTree>
    <p:extLst>
      <p:ext uri="{BB962C8B-B14F-4D97-AF65-F5344CB8AC3E}">
        <p14:creationId xmlns:p14="http://schemas.microsoft.com/office/powerpoint/2010/main" val="17421678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9750" y="549275"/>
            <a:ext cx="8229600" cy="1143000"/>
          </a:xfrm>
        </p:spPr>
        <p:txBody>
          <a:bodyPr/>
          <a:lstStyle/>
          <a:p>
            <a:pPr eaLnBrk="1" hangingPunct="1"/>
            <a:r>
              <a:rPr lang="zh-CN" altLang="en-US" sz="5400" smtClean="0">
                <a:ea typeface="隶书" pitchFamily="49" charset="-122"/>
              </a:rPr>
              <a:t>常规免疫接种率报告</a:t>
            </a:r>
          </a:p>
        </p:txBody>
      </p:sp>
      <p:sp>
        <p:nvSpPr>
          <p:cNvPr id="3075" name="Rectangle 3"/>
          <p:cNvSpPr>
            <a:spLocks noGrp="1" noChangeArrowheads="1"/>
          </p:cNvSpPr>
          <p:nvPr>
            <p:ph idx="1"/>
          </p:nvPr>
        </p:nvSpPr>
        <p:spPr>
          <a:xfrm>
            <a:off x="1908175" y="1628775"/>
            <a:ext cx="6551613" cy="4321175"/>
          </a:xfrm>
        </p:spPr>
        <p:txBody>
          <a:bodyPr/>
          <a:lstStyle/>
          <a:p>
            <a:pPr eaLnBrk="1" hangingPunct="1">
              <a:lnSpc>
                <a:spcPct val="150000"/>
              </a:lnSpc>
              <a:defRPr/>
            </a:pPr>
            <a:r>
              <a:rPr lang="zh-CN" altLang="en-US" sz="2800" dirty="0" smtClean="0">
                <a:latin typeface="+mn-ea"/>
              </a:rPr>
              <a:t>常规免疫接种率报告流程</a:t>
            </a:r>
            <a:endParaRPr lang="en-US" altLang="zh-CN" sz="2800" dirty="0" smtClean="0">
              <a:latin typeface="+mn-ea"/>
            </a:endParaRPr>
          </a:p>
          <a:p>
            <a:pPr eaLnBrk="1" hangingPunct="1">
              <a:lnSpc>
                <a:spcPct val="150000"/>
              </a:lnSpc>
              <a:defRPr/>
            </a:pPr>
            <a:r>
              <a:rPr lang="zh-CN" altLang="en-US" sz="2800" dirty="0" smtClean="0">
                <a:latin typeface="+mn-ea"/>
              </a:rPr>
              <a:t>创建报表操作</a:t>
            </a:r>
            <a:endParaRPr lang="en-US" altLang="zh-CN" sz="2800" dirty="0" smtClean="0">
              <a:latin typeface="+mn-ea"/>
            </a:endParaRPr>
          </a:p>
          <a:p>
            <a:pPr eaLnBrk="1" hangingPunct="1">
              <a:lnSpc>
                <a:spcPct val="150000"/>
              </a:lnSpc>
              <a:defRPr/>
            </a:pPr>
            <a:r>
              <a:rPr lang="zh-CN" altLang="en-US" sz="2800" dirty="0" smtClean="0">
                <a:latin typeface="+mn-ea"/>
              </a:rPr>
              <a:t>上报报表操作步骤</a:t>
            </a:r>
            <a:endParaRPr lang="en-US" altLang="zh-CN" sz="2800" dirty="0" smtClean="0">
              <a:latin typeface="+mn-ea"/>
            </a:endParaRPr>
          </a:p>
          <a:p>
            <a:pPr eaLnBrk="1" hangingPunct="1">
              <a:lnSpc>
                <a:spcPct val="150000"/>
              </a:lnSpc>
              <a:defRPr/>
            </a:pPr>
            <a:r>
              <a:rPr lang="zh-CN" altLang="en-US" sz="2800" dirty="0" smtClean="0">
                <a:latin typeface="+mn-ea"/>
              </a:rPr>
              <a:t>客户端报表直报操作步</a:t>
            </a:r>
            <a:r>
              <a:rPr lang="zh-CN" altLang="en-US" sz="2800" dirty="0">
                <a:latin typeface="+mn-ea"/>
              </a:rPr>
              <a:t>骤</a:t>
            </a:r>
            <a:endParaRPr lang="en-US" altLang="zh-CN" sz="2800" dirty="0">
              <a:latin typeface="+mn-ea"/>
            </a:endParaRPr>
          </a:p>
          <a:p>
            <a:pPr eaLnBrk="1" hangingPunct="1">
              <a:lnSpc>
                <a:spcPct val="150000"/>
              </a:lnSpc>
              <a:defRPr/>
            </a:pPr>
            <a:r>
              <a:rPr lang="zh-CN" altLang="en-US" sz="2800" dirty="0">
                <a:latin typeface="+mn-ea"/>
              </a:rPr>
              <a:t>注意事项</a:t>
            </a:r>
            <a:endParaRPr lang="en-US" altLang="zh-CN" sz="2800" dirty="0">
              <a:latin typeface="+mn-ea"/>
            </a:endParaRPr>
          </a:p>
        </p:txBody>
      </p:sp>
    </p:spTree>
    <p:extLst>
      <p:ext uri="{BB962C8B-B14F-4D97-AF65-F5344CB8AC3E}">
        <p14:creationId xmlns:p14="http://schemas.microsoft.com/office/powerpoint/2010/main" val="37309703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sz="4400" smtClean="0">
                <a:latin typeface="隶书" pitchFamily="49" charset="-122"/>
                <a:ea typeface="隶书" pitchFamily="49" charset="-122"/>
              </a:rPr>
              <a:t>常规接种率报表报告流程</a:t>
            </a:r>
          </a:p>
        </p:txBody>
      </p:sp>
      <p:pic>
        <p:nvPicPr>
          <p:cNvPr id="921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1412875"/>
            <a:ext cx="532765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50791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411760" y="2564904"/>
            <a:ext cx="4317107" cy="1325563"/>
          </a:xfrm>
        </p:spPr>
        <p:txBody>
          <a:bodyPr>
            <a:normAutofit/>
          </a:bodyPr>
          <a:lstStyle/>
          <a:p>
            <a:r>
              <a:rPr lang="zh-CN" altLang="en-US" sz="4000" dirty="0" smtClean="0">
                <a:latin typeface="楷体_GB2312" panose="02010609030101010101" pitchFamily="49" charset="-122"/>
                <a:ea typeface="楷体_GB2312" panose="02010609030101010101" pitchFamily="49" charset="-122"/>
              </a:rPr>
              <a:t>一、系统概述</a:t>
            </a:r>
          </a:p>
        </p:txBody>
      </p:sp>
    </p:spTree>
    <p:extLst>
      <p:ext uri="{BB962C8B-B14F-4D97-AF65-F5344CB8AC3E}">
        <p14:creationId xmlns:p14="http://schemas.microsoft.com/office/powerpoint/2010/main" val="11213100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755650" y="2205038"/>
            <a:ext cx="7772400" cy="1143000"/>
          </a:xfrm>
        </p:spPr>
        <p:txBody>
          <a:bodyPr>
            <a:normAutofit fontScale="90000"/>
          </a:bodyPr>
          <a:lstStyle/>
          <a:p>
            <a:pPr>
              <a:defRPr/>
            </a:pPr>
            <a:r>
              <a:rPr lang="zh-CN" altLang="en-US" sz="7200" dirty="0" smtClean="0">
                <a:latin typeface="隶书" pitchFamily="49" charset="-122"/>
                <a:ea typeface="隶书" pitchFamily="49" charset="-122"/>
              </a:rPr>
              <a:t>常规报表创建</a:t>
            </a:r>
          </a:p>
        </p:txBody>
      </p:sp>
    </p:spTree>
    <p:extLst>
      <p:ext uri="{BB962C8B-B14F-4D97-AF65-F5344CB8AC3E}">
        <p14:creationId xmlns:p14="http://schemas.microsoft.com/office/powerpoint/2010/main" val="32152261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042988" y="765175"/>
            <a:ext cx="7772400" cy="1069975"/>
          </a:xfrm>
        </p:spPr>
        <p:txBody>
          <a:bodyPr/>
          <a:lstStyle/>
          <a:p>
            <a:pPr eaLnBrk="1" hangingPunct="1"/>
            <a:r>
              <a:rPr lang="zh-CN" altLang="en-US" sz="4400" b="0" smtClean="0">
                <a:solidFill>
                  <a:srgbClr val="FF6600"/>
                </a:solidFill>
                <a:ea typeface="隶书" pitchFamily="49" charset="-122"/>
              </a:rPr>
              <a:t>常规接种率报表创建方式</a:t>
            </a:r>
          </a:p>
        </p:txBody>
      </p:sp>
      <p:sp>
        <p:nvSpPr>
          <p:cNvPr id="11267" name="Rectangle 3"/>
          <p:cNvSpPr>
            <a:spLocks noGrp="1" noChangeArrowheads="1"/>
          </p:cNvSpPr>
          <p:nvPr>
            <p:ph idx="1"/>
          </p:nvPr>
        </p:nvSpPr>
        <p:spPr>
          <a:xfrm>
            <a:off x="1979613" y="2133600"/>
            <a:ext cx="6048375" cy="3240088"/>
          </a:xfrm>
        </p:spPr>
        <p:txBody>
          <a:bodyPr/>
          <a:lstStyle/>
          <a:p>
            <a:pPr eaLnBrk="1" hangingPunct="1"/>
            <a:r>
              <a:rPr lang="zh-CN" altLang="en-US" sz="2800" smtClean="0"/>
              <a:t>人工网络直报</a:t>
            </a:r>
            <a:endParaRPr lang="en-US" altLang="zh-CN" sz="2800" smtClean="0"/>
          </a:p>
          <a:p>
            <a:pPr lvl="1" eaLnBrk="1" hangingPunct="1"/>
            <a:r>
              <a:rPr lang="zh-CN" altLang="en-US" sz="2400" smtClean="0"/>
              <a:t>平台人工填报</a:t>
            </a:r>
            <a:endParaRPr lang="en-US" altLang="zh-CN" sz="2400" smtClean="0"/>
          </a:p>
          <a:p>
            <a:pPr eaLnBrk="1" hangingPunct="1"/>
            <a:r>
              <a:rPr lang="zh-CN" altLang="en-US" sz="2800" smtClean="0"/>
              <a:t>文件导入</a:t>
            </a:r>
            <a:endParaRPr lang="en-US" altLang="zh-CN" sz="2800" smtClean="0"/>
          </a:p>
          <a:p>
            <a:pPr lvl="1" eaLnBrk="1" hangingPunct="1"/>
            <a:r>
              <a:rPr lang="en-US" altLang="zh-CN" sz="2400" smtClean="0"/>
              <a:t>EXCEL</a:t>
            </a:r>
            <a:r>
              <a:rPr lang="zh-CN" altLang="en-US" sz="2400" smtClean="0"/>
              <a:t>模板导入</a:t>
            </a:r>
            <a:endParaRPr lang="en-US" altLang="zh-CN" sz="2400" smtClean="0"/>
          </a:p>
          <a:p>
            <a:pPr lvl="1" eaLnBrk="1" hangingPunct="1"/>
            <a:r>
              <a:rPr lang="zh-CN" altLang="en-US" sz="2400" smtClean="0"/>
              <a:t>客户端软件导出表</a:t>
            </a:r>
            <a:r>
              <a:rPr lang="en-US" altLang="zh-CN" sz="2400" smtClean="0"/>
              <a:t>6-1</a:t>
            </a:r>
            <a:r>
              <a:rPr lang="zh-CN" altLang="en-US" sz="2400" smtClean="0"/>
              <a:t>、</a:t>
            </a:r>
            <a:r>
              <a:rPr lang="en-US" altLang="zh-CN" sz="2400" smtClean="0"/>
              <a:t>6-2</a:t>
            </a:r>
            <a:r>
              <a:rPr lang="zh-CN" altLang="en-US" sz="2400" smtClean="0"/>
              <a:t>直接导入</a:t>
            </a:r>
          </a:p>
          <a:p>
            <a:pPr eaLnBrk="1" hangingPunct="1"/>
            <a:r>
              <a:rPr lang="zh-CN" altLang="en-US" sz="2800" smtClean="0">
                <a:solidFill>
                  <a:srgbClr val="00B0F0"/>
                </a:solidFill>
              </a:rPr>
              <a:t>接种单位客户端软件报表直报</a:t>
            </a:r>
            <a:endParaRPr lang="en-US" altLang="zh-CN" sz="2800" smtClean="0">
              <a:solidFill>
                <a:srgbClr val="00B0F0"/>
              </a:solidFill>
            </a:endParaRPr>
          </a:p>
        </p:txBody>
      </p:sp>
    </p:spTree>
    <p:extLst>
      <p:ext uri="{BB962C8B-B14F-4D97-AF65-F5344CB8AC3E}">
        <p14:creationId xmlns:p14="http://schemas.microsoft.com/office/powerpoint/2010/main" val="27460303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755650" y="620713"/>
            <a:ext cx="7772400" cy="1143000"/>
          </a:xfrm>
        </p:spPr>
        <p:txBody>
          <a:bodyPr/>
          <a:lstStyle/>
          <a:p>
            <a:r>
              <a:rPr lang="zh-CN" altLang="en-US" sz="6000" smtClean="0">
                <a:latin typeface="隶书" pitchFamily="49" charset="-122"/>
                <a:ea typeface="隶书" pitchFamily="49" charset="-122"/>
              </a:rPr>
              <a:t>报表填报操作步骤</a:t>
            </a:r>
          </a:p>
        </p:txBody>
      </p:sp>
      <p:sp>
        <p:nvSpPr>
          <p:cNvPr id="13315" name="内容占位符 2"/>
          <p:cNvSpPr>
            <a:spLocks noGrp="1"/>
          </p:cNvSpPr>
          <p:nvPr>
            <p:ph idx="1"/>
          </p:nvPr>
        </p:nvSpPr>
        <p:spPr>
          <a:xfrm>
            <a:off x="1476375" y="2060575"/>
            <a:ext cx="6911975" cy="4114800"/>
          </a:xfrm>
        </p:spPr>
        <p:txBody>
          <a:bodyPr>
            <a:normAutofit fontScale="92500" lnSpcReduction="10000"/>
          </a:bodyPr>
          <a:lstStyle/>
          <a:p>
            <a:pPr>
              <a:lnSpc>
                <a:spcPct val="150000"/>
              </a:lnSpc>
            </a:pPr>
            <a:r>
              <a:rPr lang="zh-CN" altLang="en-US" dirty="0" smtClean="0"/>
              <a:t>系统“首页”和“预防接种管理”均有提示近</a:t>
            </a:r>
            <a:r>
              <a:rPr lang="en-US" altLang="zh-CN" dirty="0" smtClean="0"/>
              <a:t>3</a:t>
            </a:r>
            <a:r>
              <a:rPr lang="zh-CN" altLang="en-US" dirty="0" smtClean="0"/>
              <a:t>个月需要报告信息。</a:t>
            </a:r>
            <a:endParaRPr lang="en-US" altLang="zh-CN" dirty="0" smtClean="0"/>
          </a:p>
          <a:p>
            <a:r>
              <a:rPr lang="zh-CN" altLang="en-US" dirty="0" smtClean="0"/>
              <a:t>方法一：“预防接种管理”</a:t>
            </a:r>
            <a:r>
              <a:rPr lang="en-US" altLang="zh-CN" dirty="0" smtClean="0"/>
              <a:t>-</a:t>
            </a:r>
            <a:r>
              <a:rPr lang="zh-CN" altLang="en-US" dirty="0" smtClean="0"/>
              <a:t>“常规接种率报表”</a:t>
            </a:r>
            <a:r>
              <a:rPr lang="en-US" altLang="zh-CN" dirty="0" smtClean="0"/>
              <a:t>-</a:t>
            </a:r>
            <a:r>
              <a:rPr lang="zh-CN" altLang="en-US" dirty="0" smtClean="0"/>
              <a:t>“新增</a:t>
            </a:r>
            <a:r>
              <a:rPr lang="en-US" altLang="zh-CN" dirty="0" smtClean="0"/>
              <a:t>6-1</a:t>
            </a:r>
            <a:r>
              <a:rPr lang="zh-CN" altLang="en-US" dirty="0" smtClean="0"/>
              <a:t>”</a:t>
            </a:r>
            <a:r>
              <a:rPr lang="en-US" altLang="zh-CN" dirty="0" smtClean="0"/>
              <a:t>-</a:t>
            </a:r>
            <a:r>
              <a:rPr lang="zh-CN" altLang="en-US" dirty="0" smtClean="0"/>
              <a:t>填报</a:t>
            </a:r>
            <a:r>
              <a:rPr lang="en-US" altLang="zh-CN" dirty="0" smtClean="0"/>
              <a:t>-</a:t>
            </a:r>
            <a:r>
              <a:rPr lang="zh-CN" altLang="en-US" dirty="0" smtClean="0"/>
              <a:t>保存</a:t>
            </a:r>
            <a:r>
              <a:rPr lang="en-US" altLang="zh-CN" dirty="0" smtClean="0"/>
              <a:t>-</a:t>
            </a:r>
            <a:r>
              <a:rPr lang="zh-CN" altLang="en-US" dirty="0" smtClean="0"/>
              <a:t>“已报”</a:t>
            </a:r>
            <a:r>
              <a:rPr lang="en-US" altLang="zh-CN" dirty="0" smtClean="0"/>
              <a:t>-</a:t>
            </a:r>
            <a:r>
              <a:rPr lang="zh-CN" altLang="en-US" dirty="0" smtClean="0"/>
              <a:t>“上报”</a:t>
            </a:r>
            <a:endParaRPr lang="en-US" altLang="zh-CN" dirty="0" smtClean="0"/>
          </a:p>
          <a:p>
            <a:r>
              <a:rPr lang="zh-CN" altLang="en-US" dirty="0" smtClean="0"/>
              <a:t>方法二：</a:t>
            </a:r>
            <a:r>
              <a:rPr lang="zh-CN" altLang="en-US" dirty="0"/>
              <a:t>“预防接种管理”</a:t>
            </a:r>
            <a:r>
              <a:rPr lang="en-US" altLang="zh-CN" dirty="0"/>
              <a:t>-</a:t>
            </a:r>
            <a:r>
              <a:rPr lang="zh-CN" altLang="en-US" dirty="0"/>
              <a:t>“常规接种率报表</a:t>
            </a:r>
            <a:r>
              <a:rPr lang="zh-CN" altLang="en-US" dirty="0" smtClean="0"/>
              <a:t>”</a:t>
            </a:r>
            <a:r>
              <a:rPr lang="en-US" altLang="zh-CN" dirty="0" smtClean="0"/>
              <a:t>-</a:t>
            </a:r>
            <a:r>
              <a:rPr lang="zh-CN" altLang="en-US" dirty="0" smtClean="0"/>
              <a:t>“导入</a:t>
            </a:r>
            <a:r>
              <a:rPr lang="en-US" altLang="zh-CN" dirty="0" smtClean="0"/>
              <a:t>6-1</a:t>
            </a:r>
            <a:r>
              <a:rPr lang="zh-CN" altLang="en-US" dirty="0" smtClean="0"/>
              <a:t>”</a:t>
            </a:r>
            <a:r>
              <a:rPr lang="en-US" altLang="zh-CN" dirty="0" smtClean="0"/>
              <a:t>-</a:t>
            </a:r>
            <a:r>
              <a:rPr lang="zh-CN" altLang="en-US" dirty="0" smtClean="0"/>
              <a:t>导入报表</a:t>
            </a:r>
            <a:r>
              <a:rPr lang="en-US" altLang="zh-CN" dirty="0" smtClean="0"/>
              <a:t>-</a:t>
            </a:r>
            <a:r>
              <a:rPr lang="zh-CN" altLang="en-US" dirty="0" smtClean="0"/>
              <a:t>“已报”</a:t>
            </a:r>
            <a:r>
              <a:rPr lang="en-US" altLang="zh-CN" dirty="0"/>
              <a:t>-</a:t>
            </a:r>
            <a:r>
              <a:rPr lang="zh-CN" altLang="en-US" dirty="0"/>
              <a:t>“上报”</a:t>
            </a:r>
            <a:endParaRPr lang="en-US" altLang="zh-CN" dirty="0" smtClean="0"/>
          </a:p>
          <a:p>
            <a:endParaRPr lang="zh-CN" altLang="en-US" dirty="0" smtClean="0"/>
          </a:p>
        </p:txBody>
      </p:sp>
    </p:spTree>
    <p:extLst>
      <p:ext uri="{BB962C8B-B14F-4D97-AF65-F5344CB8AC3E}">
        <p14:creationId xmlns:p14="http://schemas.microsoft.com/office/powerpoint/2010/main" val="19067357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827088" y="2133600"/>
            <a:ext cx="7772400" cy="1143000"/>
          </a:xfrm>
        </p:spPr>
        <p:txBody>
          <a:bodyPr/>
          <a:lstStyle/>
          <a:p>
            <a:r>
              <a:rPr lang="zh-CN" altLang="en-US" sz="6500" dirty="0" smtClean="0">
                <a:latin typeface="隶书" pitchFamily="49" charset="-122"/>
                <a:ea typeface="隶书" pitchFamily="49" charset="-122"/>
              </a:rPr>
              <a:t>人工填报</a:t>
            </a:r>
          </a:p>
        </p:txBody>
      </p:sp>
    </p:spTree>
    <p:extLst>
      <p:ext uri="{BB962C8B-B14F-4D97-AF65-F5344CB8AC3E}">
        <p14:creationId xmlns:p14="http://schemas.microsoft.com/office/powerpoint/2010/main" val="40023038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p:txBody>
          <a:bodyPr/>
          <a:lstStyle/>
          <a:p>
            <a:endParaRPr lang="zh-CN" altLang="en-US" smtClean="0"/>
          </a:p>
        </p:txBody>
      </p:sp>
      <p:sp>
        <p:nvSpPr>
          <p:cNvPr id="14339" name="内容占位符 2"/>
          <p:cNvSpPr>
            <a:spLocks noGrp="1"/>
          </p:cNvSpPr>
          <p:nvPr>
            <p:ph idx="1"/>
          </p:nvPr>
        </p:nvSpPr>
        <p:spPr/>
        <p:txBody>
          <a:bodyPr/>
          <a:lstStyle/>
          <a:p>
            <a:endParaRPr lang="zh-CN" altLang="en-US" smtClean="0"/>
          </a:p>
        </p:txBody>
      </p:sp>
      <p:pic>
        <p:nvPicPr>
          <p:cNvPr id="1434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06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48443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endParaRPr lang="zh-CN" altLang="en-US" smtClean="0"/>
          </a:p>
        </p:txBody>
      </p:sp>
      <p:sp>
        <p:nvSpPr>
          <p:cNvPr id="15363" name="内容占位符 2"/>
          <p:cNvSpPr>
            <a:spLocks noGrp="1"/>
          </p:cNvSpPr>
          <p:nvPr>
            <p:ph idx="1"/>
          </p:nvPr>
        </p:nvSpPr>
        <p:spPr/>
        <p:txBody>
          <a:bodyPr/>
          <a:lstStyle/>
          <a:p>
            <a:endParaRPr lang="zh-CN" altLang="en-US" smtClean="0"/>
          </a:p>
        </p:txBody>
      </p:sp>
      <p:pic>
        <p:nvPicPr>
          <p:cNvPr id="153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06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3834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endParaRPr lang="zh-CN" altLang="en-US" smtClean="0"/>
          </a:p>
        </p:txBody>
      </p:sp>
      <p:sp>
        <p:nvSpPr>
          <p:cNvPr id="16387" name="内容占位符 2"/>
          <p:cNvSpPr>
            <a:spLocks noGrp="1"/>
          </p:cNvSpPr>
          <p:nvPr>
            <p:ph idx="1"/>
          </p:nvPr>
        </p:nvSpPr>
        <p:spPr/>
        <p:txBody>
          <a:bodyPr/>
          <a:lstStyle/>
          <a:p>
            <a:endParaRPr lang="zh-CN" alt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908720"/>
            <a:ext cx="8516651"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椭圆 1"/>
          <p:cNvSpPr/>
          <p:nvPr/>
        </p:nvSpPr>
        <p:spPr>
          <a:xfrm>
            <a:off x="2771800" y="2780928"/>
            <a:ext cx="72008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24727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endParaRPr lang="zh-CN" altLang="en-US" smtClean="0"/>
          </a:p>
        </p:txBody>
      </p:sp>
      <p:sp>
        <p:nvSpPr>
          <p:cNvPr id="17411" name="内容占位符 2"/>
          <p:cNvSpPr>
            <a:spLocks noGrp="1"/>
          </p:cNvSpPr>
          <p:nvPr>
            <p:ph idx="1"/>
          </p:nvPr>
        </p:nvSpPr>
        <p:spPr/>
        <p:txBody>
          <a:bodyPr/>
          <a:lstStyle/>
          <a:p>
            <a:endParaRPr lang="zh-CN" altLang="en-US" smtClean="0"/>
          </a:p>
        </p:txBody>
      </p:sp>
      <p:pic>
        <p:nvPicPr>
          <p:cNvPr id="174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55588"/>
            <a:ext cx="8675687" cy="6288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Oval 3"/>
          <p:cNvSpPr>
            <a:spLocks noChangeArrowheads="1"/>
          </p:cNvSpPr>
          <p:nvPr/>
        </p:nvSpPr>
        <p:spPr bwMode="auto">
          <a:xfrm>
            <a:off x="468313" y="2565400"/>
            <a:ext cx="1582737" cy="581025"/>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2048653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endParaRPr lang="zh-CN" altLang="en-US" smtClean="0"/>
          </a:p>
        </p:txBody>
      </p:sp>
      <p:sp>
        <p:nvSpPr>
          <p:cNvPr id="18435" name="内容占位符 2"/>
          <p:cNvSpPr>
            <a:spLocks noGrp="1"/>
          </p:cNvSpPr>
          <p:nvPr>
            <p:ph idx="1"/>
          </p:nvPr>
        </p:nvSpPr>
        <p:spPr/>
        <p:txBody>
          <a:bodyPr/>
          <a:lstStyle/>
          <a:p>
            <a:endParaRPr lang="zh-CN" altLang="en-US" smtClean="0"/>
          </a:p>
        </p:txBody>
      </p:sp>
      <p:pic>
        <p:nvPicPr>
          <p:cNvPr id="184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333375"/>
            <a:ext cx="8604250" cy="623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7" name="Oval 3"/>
          <p:cNvSpPr>
            <a:spLocks noChangeArrowheads="1"/>
          </p:cNvSpPr>
          <p:nvPr/>
        </p:nvSpPr>
        <p:spPr bwMode="auto">
          <a:xfrm>
            <a:off x="6505575" y="3641725"/>
            <a:ext cx="803275" cy="581025"/>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14172594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endParaRPr lang="zh-CN" altLang="en-US" smtClean="0"/>
          </a:p>
        </p:txBody>
      </p:sp>
      <p:sp>
        <p:nvSpPr>
          <p:cNvPr id="19459" name="内容占位符 2"/>
          <p:cNvSpPr>
            <a:spLocks noGrp="1"/>
          </p:cNvSpPr>
          <p:nvPr>
            <p:ph idx="1"/>
          </p:nvPr>
        </p:nvSpPr>
        <p:spPr/>
        <p:txBody>
          <a:bodyPr/>
          <a:lstStyle/>
          <a:p>
            <a:endParaRPr lang="zh-CN" altLang="en-US" smtClean="0"/>
          </a:p>
        </p:txBody>
      </p:sp>
      <p:pic>
        <p:nvPicPr>
          <p:cNvPr id="194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363" y="266700"/>
            <a:ext cx="8637587" cy="625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1" name="Oval 3"/>
          <p:cNvSpPr>
            <a:spLocks noChangeArrowheads="1"/>
          </p:cNvSpPr>
          <p:nvPr/>
        </p:nvSpPr>
        <p:spPr bwMode="auto">
          <a:xfrm>
            <a:off x="4716463" y="5938838"/>
            <a:ext cx="803275" cy="581025"/>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15763292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ctrTitle"/>
          </p:nvPr>
        </p:nvSpPr>
        <p:spPr>
          <a:xfrm>
            <a:off x="502444" y="1"/>
            <a:ext cx="6863954" cy="506413"/>
          </a:xfrm>
        </p:spPr>
        <p:txBody>
          <a:bodyPr/>
          <a:lstStyle/>
          <a:p>
            <a:r>
              <a:rPr lang="zh-CN" altLang="en-US" smtClean="0"/>
              <a:t>（一）功能架构</a:t>
            </a:r>
            <a:endParaRPr lang="en-US" smtClean="0"/>
          </a:p>
        </p:txBody>
      </p:sp>
      <p:pic>
        <p:nvPicPr>
          <p:cNvPr id="7171" name="Picture 6" descr="C:\Users\lzh\Desktop\架构设计林.em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622" y="765175"/>
            <a:ext cx="8272463" cy="581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p:cNvSpPr/>
          <p:nvPr/>
        </p:nvSpPr>
        <p:spPr>
          <a:xfrm>
            <a:off x="179512" y="1412776"/>
            <a:ext cx="2592288"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63165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endParaRPr lang="zh-CN" altLang="en-US" smtClean="0"/>
          </a:p>
        </p:txBody>
      </p:sp>
      <p:sp>
        <p:nvSpPr>
          <p:cNvPr id="20483" name="内容占位符 2"/>
          <p:cNvSpPr>
            <a:spLocks noGrp="1"/>
          </p:cNvSpPr>
          <p:nvPr>
            <p:ph idx="1"/>
          </p:nvPr>
        </p:nvSpPr>
        <p:spPr/>
        <p:txBody>
          <a:bodyPr/>
          <a:lstStyle/>
          <a:p>
            <a:endParaRPr lang="zh-CN" altLang="en-US" smtClean="0"/>
          </a:p>
        </p:txBody>
      </p:sp>
      <p:pic>
        <p:nvPicPr>
          <p:cNvPr id="204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333375"/>
            <a:ext cx="8675687" cy="628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5" name="Oval 3"/>
          <p:cNvSpPr>
            <a:spLocks noChangeArrowheads="1"/>
          </p:cNvSpPr>
          <p:nvPr/>
        </p:nvSpPr>
        <p:spPr bwMode="auto">
          <a:xfrm>
            <a:off x="5795963" y="3776663"/>
            <a:ext cx="803275" cy="581025"/>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486" name="Oval 3"/>
          <p:cNvSpPr>
            <a:spLocks noChangeArrowheads="1"/>
          </p:cNvSpPr>
          <p:nvPr/>
        </p:nvSpPr>
        <p:spPr bwMode="auto">
          <a:xfrm>
            <a:off x="7235825" y="3789363"/>
            <a:ext cx="1000125" cy="581025"/>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41689745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827088" y="2276475"/>
            <a:ext cx="7772400" cy="1143000"/>
          </a:xfrm>
        </p:spPr>
        <p:txBody>
          <a:bodyPr/>
          <a:lstStyle/>
          <a:p>
            <a:r>
              <a:rPr lang="zh-CN" altLang="en-US" sz="6500" smtClean="0">
                <a:latin typeface="隶书" pitchFamily="49" charset="-122"/>
                <a:ea typeface="隶书" pitchFamily="49" charset="-122"/>
              </a:rPr>
              <a:t>文件导入</a:t>
            </a:r>
          </a:p>
        </p:txBody>
      </p:sp>
    </p:spTree>
    <p:extLst>
      <p:ext uri="{BB962C8B-B14F-4D97-AF65-F5344CB8AC3E}">
        <p14:creationId xmlns:p14="http://schemas.microsoft.com/office/powerpoint/2010/main" val="14199539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endParaRPr lang="zh-CN" altLang="en-US" smtClean="0"/>
          </a:p>
        </p:txBody>
      </p:sp>
      <p:sp>
        <p:nvSpPr>
          <p:cNvPr id="22531" name="内容占位符 2"/>
          <p:cNvSpPr>
            <a:spLocks noGrp="1"/>
          </p:cNvSpPr>
          <p:nvPr>
            <p:ph idx="1"/>
          </p:nvPr>
        </p:nvSpPr>
        <p:spPr/>
        <p:txBody>
          <a:bodyPr/>
          <a:lstStyle/>
          <a:p>
            <a:endParaRPr lang="zh-CN" altLang="en-US" smtClean="0"/>
          </a:p>
        </p:txBody>
      </p:sp>
      <p:pic>
        <p:nvPicPr>
          <p:cNvPr id="225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60348"/>
            <a:ext cx="8645525" cy="626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椭圆 4"/>
          <p:cNvSpPr>
            <a:spLocks noChangeArrowheads="1"/>
          </p:cNvSpPr>
          <p:nvPr/>
        </p:nvSpPr>
        <p:spPr bwMode="auto">
          <a:xfrm>
            <a:off x="5940425" y="2060575"/>
            <a:ext cx="2592388" cy="792163"/>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ea typeface="黑体" pitchFamily="2" charset="-122"/>
            </a:endParaRPr>
          </a:p>
        </p:txBody>
      </p:sp>
      <p:sp>
        <p:nvSpPr>
          <p:cNvPr id="6" name="椭圆 5"/>
          <p:cNvSpPr>
            <a:spLocks noChangeArrowheads="1"/>
          </p:cNvSpPr>
          <p:nvPr/>
        </p:nvSpPr>
        <p:spPr bwMode="auto">
          <a:xfrm>
            <a:off x="3005138" y="2852738"/>
            <a:ext cx="1368425" cy="630237"/>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ea typeface="黑体" pitchFamily="2" charset="-122"/>
            </a:endParaRPr>
          </a:p>
        </p:txBody>
      </p:sp>
      <p:sp>
        <p:nvSpPr>
          <p:cNvPr id="7" name="椭圆 6"/>
          <p:cNvSpPr>
            <a:spLocks noChangeArrowheads="1"/>
          </p:cNvSpPr>
          <p:nvPr/>
        </p:nvSpPr>
        <p:spPr bwMode="auto">
          <a:xfrm>
            <a:off x="5652120" y="1628825"/>
            <a:ext cx="1080119" cy="431775"/>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a:ea typeface="黑体" pitchFamily="2" charset="-122"/>
            </a:endParaRPr>
          </a:p>
        </p:txBody>
      </p:sp>
    </p:spTree>
    <p:extLst>
      <p:ext uri="{BB962C8B-B14F-4D97-AF65-F5344CB8AC3E}">
        <p14:creationId xmlns:p14="http://schemas.microsoft.com/office/powerpoint/2010/main" val="16099428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3000"/>
                                        <p:tgtEl>
                                          <p:spTgt spid="5"/>
                                        </p:tgtEl>
                                      </p:cBhvr>
                                    </p:animEffect>
                                  </p:childTnLst>
                                </p:cTn>
                              </p:par>
                            </p:childTnLst>
                          </p:cTn>
                        </p:par>
                        <p:par>
                          <p:cTn id="8" fill="hold" nodeType="afterGroup">
                            <p:stCondLst>
                              <p:cond delay="5000"/>
                            </p:stCondLst>
                            <p:childTnLst>
                              <p:par>
                                <p:cTn id="9" presetID="21" presetClass="entr" presetSubtype="1" fill="hold" grpId="0" nodeType="afterEffect">
                                  <p:stCondLst>
                                    <p:cond delay="200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3000"/>
                                        <p:tgtEl>
                                          <p:spTgt spid="6"/>
                                        </p:tgtEl>
                                      </p:cBhvr>
                                    </p:animEffect>
                                  </p:childTnLst>
                                </p:cTn>
                              </p:par>
                            </p:childTnLst>
                          </p:cTn>
                        </p:par>
                        <p:par>
                          <p:cTn id="12" fill="hold">
                            <p:stCondLst>
                              <p:cond delay="10000"/>
                            </p:stCondLst>
                            <p:childTnLst>
                              <p:par>
                                <p:cTn id="13" presetID="21" presetClass="entr" presetSubtype="1" fill="hold" grpId="0" nodeType="afterEffect">
                                  <p:stCondLst>
                                    <p:cond delay="200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endParaRPr lang="zh-CN" altLang="en-US" smtClean="0"/>
          </a:p>
        </p:txBody>
      </p:sp>
      <p:sp>
        <p:nvSpPr>
          <p:cNvPr id="23555" name="内容占位符 2"/>
          <p:cNvSpPr>
            <a:spLocks noGrp="1"/>
          </p:cNvSpPr>
          <p:nvPr>
            <p:ph idx="1"/>
          </p:nvPr>
        </p:nvSpPr>
        <p:spPr/>
        <p:txBody>
          <a:bodyPr/>
          <a:lstStyle/>
          <a:p>
            <a:endParaRPr lang="zh-CN" altLang="en-US" smtClean="0"/>
          </a:p>
        </p:txBody>
      </p:sp>
      <p:pic>
        <p:nvPicPr>
          <p:cNvPr id="2355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404813"/>
            <a:ext cx="8604250" cy="623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92791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r>
              <a:rPr lang="zh-CN" altLang="en-US" sz="4400" smtClean="0">
                <a:latin typeface="隶书" pitchFamily="49" charset="-122"/>
                <a:ea typeface="隶书" pitchFamily="49" charset="-122"/>
              </a:rPr>
              <a:t>常规接种率表</a:t>
            </a:r>
            <a:r>
              <a:rPr lang="en-US" altLang="zh-CN" sz="4400" smtClean="0">
                <a:latin typeface="隶书" pitchFamily="49" charset="-122"/>
                <a:ea typeface="隶书" pitchFamily="49" charset="-122"/>
              </a:rPr>
              <a:t>6-1</a:t>
            </a:r>
            <a:r>
              <a:rPr lang="zh-CN" altLang="en-US" sz="4400" smtClean="0">
                <a:latin typeface="隶书" pitchFamily="49" charset="-122"/>
                <a:ea typeface="隶书" pitchFamily="49" charset="-122"/>
              </a:rPr>
              <a:t>模板</a:t>
            </a:r>
          </a:p>
        </p:txBody>
      </p:sp>
      <p:sp>
        <p:nvSpPr>
          <p:cNvPr id="24579" name="内容占位符 2"/>
          <p:cNvSpPr>
            <a:spLocks noGrp="1"/>
          </p:cNvSpPr>
          <p:nvPr>
            <p:ph idx="1"/>
          </p:nvPr>
        </p:nvSpPr>
        <p:spPr/>
        <p:txBody>
          <a:bodyPr/>
          <a:lstStyle/>
          <a:p>
            <a:endParaRPr lang="zh-CN" altLang="en-US" smtClean="0"/>
          </a:p>
        </p:txBody>
      </p:sp>
      <p:pic>
        <p:nvPicPr>
          <p:cNvPr id="245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1409700"/>
            <a:ext cx="6808788" cy="488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15595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sz="4400" smtClean="0">
                <a:latin typeface="隶书" pitchFamily="49" charset="-122"/>
                <a:ea typeface="隶书" pitchFamily="49" charset="-122"/>
              </a:rPr>
              <a:t>常规接种率表</a:t>
            </a:r>
            <a:r>
              <a:rPr lang="en-US" altLang="zh-CN" sz="4400" smtClean="0">
                <a:latin typeface="隶书" pitchFamily="49" charset="-122"/>
                <a:ea typeface="隶书" pitchFamily="49" charset="-122"/>
              </a:rPr>
              <a:t>6-2</a:t>
            </a:r>
            <a:r>
              <a:rPr lang="zh-CN" altLang="en-US" sz="4400" smtClean="0">
                <a:latin typeface="隶书" pitchFamily="49" charset="-122"/>
                <a:ea typeface="隶书" pitchFamily="49" charset="-122"/>
              </a:rPr>
              <a:t>模板</a:t>
            </a:r>
          </a:p>
        </p:txBody>
      </p:sp>
      <p:sp>
        <p:nvSpPr>
          <p:cNvPr id="25603" name="内容占位符 2"/>
          <p:cNvSpPr>
            <a:spLocks noGrp="1"/>
          </p:cNvSpPr>
          <p:nvPr>
            <p:ph idx="1"/>
          </p:nvPr>
        </p:nvSpPr>
        <p:spPr/>
        <p:txBody>
          <a:bodyPr/>
          <a:lstStyle/>
          <a:p>
            <a:endParaRPr lang="zh-CN" altLang="en-US" smtClean="0"/>
          </a:p>
        </p:txBody>
      </p:sp>
      <p:pic>
        <p:nvPicPr>
          <p:cNvPr id="2560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412875"/>
            <a:ext cx="7523162" cy="507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3809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903288" y="2133600"/>
            <a:ext cx="7772400" cy="1143000"/>
          </a:xfrm>
        </p:spPr>
        <p:txBody>
          <a:bodyPr/>
          <a:lstStyle/>
          <a:p>
            <a:r>
              <a:rPr lang="zh-CN" altLang="en-US" sz="6500" smtClean="0">
                <a:latin typeface="隶书" pitchFamily="49" charset="-122"/>
                <a:ea typeface="隶书" pitchFamily="49" charset="-122"/>
              </a:rPr>
              <a:t>客户端报表直报</a:t>
            </a:r>
          </a:p>
        </p:txBody>
      </p:sp>
    </p:spTree>
    <p:extLst>
      <p:ext uri="{BB962C8B-B14F-4D97-AF65-F5344CB8AC3E}">
        <p14:creationId xmlns:p14="http://schemas.microsoft.com/office/powerpoint/2010/main" val="26673981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zh-CN" altLang="en-US" sz="4400" smtClean="0">
                <a:latin typeface="隶书" pitchFamily="49" charset="-122"/>
                <a:ea typeface="隶书" pitchFamily="49" charset="-122"/>
              </a:rPr>
              <a:t>客户端直报</a:t>
            </a:r>
          </a:p>
        </p:txBody>
      </p:sp>
      <p:sp>
        <p:nvSpPr>
          <p:cNvPr id="27651" name="内容占位符 2"/>
          <p:cNvSpPr>
            <a:spLocks noGrp="1"/>
          </p:cNvSpPr>
          <p:nvPr>
            <p:ph idx="1"/>
          </p:nvPr>
        </p:nvSpPr>
        <p:spPr>
          <a:xfrm>
            <a:off x="900113" y="1844675"/>
            <a:ext cx="7416800" cy="4114800"/>
          </a:xfrm>
        </p:spPr>
        <p:txBody>
          <a:bodyPr>
            <a:normAutofit lnSpcReduction="10000"/>
          </a:bodyPr>
          <a:lstStyle/>
          <a:p>
            <a:r>
              <a:rPr lang="zh-CN" altLang="en-US" smtClean="0"/>
              <a:t>具备条件</a:t>
            </a:r>
            <a:endParaRPr lang="en-US" altLang="zh-CN" smtClean="0"/>
          </a:p>
          <a:p>
            <a:pPr lvl="1"/>
            <a:r>
              <a:rPr lang="zh-CN" altLang="en-US" smtClean="0"/>
              <a:t>客户端软件按照新的数据集标准和接口规范升级改造后的升级包。</a:t>
            </a:r>
            <a:endParaRPr lang="en-US" altLang="zh-CN" smtClean="0"/>
          </a:p>
          <a:p>
            <a:pPr lvl="1"/>
            <a:r>
              <a:rPr lang="zh-CN" altLang="en-US" smtClean="0"/>
              <a:t>报告单位通过国家级终审。</a:t>
            </a:r>
            <a:endParaRPr lang="en-US" altLang="zh-CN" smtClean="0"/>
          </a:p>
          <a:p>
            <a:pPr lvl="1"/>
            <a:r>
              <a:rPr lang="zh-CN" altLang="en-US" smtClean="0"/>
              <a:t>具备基本网络条件。</a:t>
            </a:r>
            <a:endParaRPr lang="en-US" altLang="zh-CN" smtClean="0"/>
          </a:p>
          <a:p>
            <a:r>
              <a:rPr lang="zh-CN" altLang="en-US" smtClean="0"/>
              <a:t>相关操作</a:t>
            </a:r>
            <a:endParaRPr lang="en-US" altLang="zh-CN" smtClean="0"/>
          </a:p>
          <a:p>
            <a:pPr lvl="1"/>
            <a:r>
              <a:rPr lang="zh-CN" altLang="en-US" smtClean="0"/>
              <a:t>升级客户端软件</a:t>
            </a:r>
            <a:endParaRPr lang="en-US" altLang="zh-CN" smtClean="0"/>
          </a:p>
          <a:p>
            <a:pPr lvl="1"/>
            <a:r>
              <a:rPr lang="zh-CN" altLang="en-US" smtClean="0"/>
              <a:t>连接互联网</a:t>
            </a:r>
          </a:p>
        </p:txBody>
      </p:sp>
    </p:spTree>
    <p:extLst>
      <p:ext uri="{BB962C8B-B14F-4D97-AF65-F5344CB8AC3E}">
        <p14:creationId xmlns:p14="http://schemas.microsoft.com/office/powerpoint/2010/main" val="10913637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endParaRPr lang="zh-CN" altLang="en-US" smtClean="0"/>
          </a:p>
        </p:txBody>
      </p:sp>
      <p:sp>
        <p:nvSpPr>
          <p:cNvPr id="28675" name="内容占位符 2"/>
          <p:cNvSpPr>
            <a:spLocks noGrp="1"/>
          </p:cNvSpPr>
          <p:nvPr>
            <p:ph idx="1"/>
          </p:nvPr>
        </p:nvSpPr>
        <p:spPr/>
        <p:txBody>
          <a:bodyPr/>
          <a:lstStyle/>
          <a:p>
            <a:endParaRPr lang="zh-CN" altLang="en-US" smtClean="0"/>
          </a:p>
        </p:txBody>
      </p:sp>
      <p:pic>
        <p:nvPicPr>
          <p:cNvPr id="2867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76225"/>
            <a:ext cx="8675687" cy="628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1" y="4826000"/>
            <a:ext cx="6624737" cy="57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677" name="Oval 3"/>
          <p:cNvSpPr>
            <a:spLocks noChangeArrowheads="1"/>
          </p:cNvSpPr>
          <p:nvPr/>
        </p:nvSpPr>
        <p:spPr bwMode="auto">
          <a:xfrm>
            <a:off x="6529388" y="3960813"/>
            <a:ext cx="863600" cy="1556419"/>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78" name="Oval 3"/>
          <p:cNvSpPr>
            <a:spLocks noChangeArrowheads="1"/>
          </p:cNvSpPr>
          <p:nvPr/>
        </p:nvSpPr>
        <p:spPr bwMode="auto">
          <a:xfrm>
            <a:off x="2555875" y="4060805"/>
            <a:ext cx="863600" cy="865187"/>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40529238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a:xfrm>
            <a:off x="755650" y="2492375"/>
            <a:ext cx="7772400" cy="1143000"/>
          </a:xfrm>
        </p:spPr>
        <p:txBody>
          <a:bodyPr/>
          <a:lstStyle/>
          <a:p>
            <a:r>
              <a:rPr lang="zh-CN" altLang="en-US" sz="6000" smtClean="0">
                <a:latin typeface="隶书" pitchFamily="49" charset="-122"/>
                <a:ea typeface="隶书" pitchFamily="49" charset="-122"/>
              </a:rPr>
              <a:t>报表审核汇总上报</a:t>
            </a:r>
          </a:p>
        </p:txBody>
      </p:sp>
    </p:spTree>
    <p:extLst>
      <p:ext uri="{BB962C8B-B14F-4D97-AF65-F5344CB8AC3E}">
        <p14:creationId xmlns:p14="http://schemas.microsoft.com/office/powerpoint/2010/main" val="36260230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ctrTitle"/>
          </p:nvPr>
        </p:nvSpPr>
        <p:spPr>
          <a:xfrm>
            <a:off x="1066800" y="115888"/>
            <a:ext cx="8005763" cy="381000"/>
          </a:xfrm>
        </p:spPr>
        <p:txBody>
          <a:bodyPr/>
          <a:lstStyle/>
          <a:p>
            <a:pPr eaLnBrk="1" hangingPunct="1"/>
            <a:r>
              <a:rPr lang="zh-CN" altLang="en-US" sz="2400" smtClean="0">
                <a:latin typeface="黑体" pitchFamily="2" charset="-122"/>
                <a:ea typeface="黑体" pitchFamily="2" charset="-122"/>
              </a:rPr>
              <a:t>用户登录界面</a:t>
            </a:r>
          </a:p>
        </p:txBody>
      </p:sp>
      <p:pic>
        <p:nvPicPr>
          <p:cNvPr id="1638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1" y="1871664"/>
            <a:ext cx="6718697"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p:cNvSpPr/>
          <p:nvPr/>
        </p:nvSpPr>
        <p:spPr>
          <a:xfrm>
            <a:off x="395288" y="765176"/>
            <a:ext cx="2089547" cy="792163"/>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latin typeface="黑体" pitchFamily="49" charset="-122"/>
                <a:ea typeface="黑体" pitchFamily="49" charset="-122"/>
              </a:rPr>
              <a:t>用户登录界面</a:t>
            </a:r>
          </a:p>
        </p:txBody>
      </p:sp>
      <p:sp>
        <p:nvSpPr>
          <p:cNvPr id="6" name="椭圆 5"/>
          <p:cNvSpPr/>
          <p:nvPr/>
        </p:nvSpPr>
        <p:spPr>
          <a:xfrm>
            <a:off x="2843213" y="1962151"/>
            <a:ext cx="144066" cy="1174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6"/>
          <p:cNvSpPr/>
          <p:nvPr/>
        </p:nvSpPr>
        <p:spPr>
          <a:xfrm>
            <a:off x="3086100" y="1720850"/>
            <a:ext cx="215504" cy="241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圆角矩形 9"/>
          <p:cNvSpPr/>
          <p:nvPr/>
        </p:nvSpPr>
        <p:spPr>
          <a:xfrm>
            <a:off x="3430191" y="623888"/>
            <a:ext cx="5561409" cy="1217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rgbClr val="FFFFFF"/>
                </a:solidFill>
              </a:rPr>
              <a:t>正式网址</a:t>
            </a:r>
            <a:r>
              <a:rPr lang="en-US" altLang="zh-CN" sz="4000" b="1" dirty="0">
                <a:solidFill>
                  <a:srgbClr val="FFFFFF"/>
                </a:solidFill>
              </a:rPr>
              <a:t>www.gavi.chinacdc.cn</a:t>
            </a:r>
            <a:endParaRPr lang="zh-CN" altLang="en-US" sz="4000" b="1" dirty="0">
              <a:solidFill>
                <a:srgbClr val="FFFFFF"/>
              </a:solidFill>
            </a:endParaRPr>
          </a:p>
        </p:txBody>
      </p:sp>
    </p:spTree>
    <p:extLst>
      <p:ext uri="{BB962C8B-B14F-4D97-AF65-F5344CB8AC3E}">
        <p14:creationId xmlns:p14="http://schemas.microsoft.com/office/powerpoint/2010/main" val="7579877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circle(in)">
                                      <p:cBhvr>
                                        <p:cTn id="7" dur="2000"/>
                                        <p:tgtEl>
                                          <p:spTgt spid="16389"/>
                                        </p:tgtEl>
                                      </p:cBhvr>
                                    </p:animEffect>
                                  </p:childTnLst>
                                </p:cTn>
                              </p:par>
                            </p:childTnLst>
                          </p:cTn>
                        </p:par>
                        <p:par>
                          <p:cTn id="8" fill="hold" nodeType="afterGroup">
                            <p:stCondLst>
                              <p:cond delay="2000"/>
                            </p:stCondLst>
                            <p:childTnLst>
                              <p:par>
                                <p:cTn id="9" presetID="22" presetClass="entr" presetSubtype="4" fill="hold" grpId="0" nodeType="afterEffect">
                                  <p:stCondLst>
                                    <p:cond delay="30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00"/>
                                        <p:tgtEl>
                                          <p:spTgt spid="6"/>
                                        </p:tgtEl>
                                      </p:cBhvr>
                                    </p:animEffect>
                                  </p:childTnLst>
                                </p:cTn>
                              </p:par>
                            </p:childTnLst>
                          </p:cTn>
                        </p:par>
                        <p:par>
                          <p:cTn id="12" fill="hold" nodeType="afterGroup">
                            <p:stCondLst>
                              <p:cond delay="2600"/>
                            </p:stCondLst>
                            <p:childTnLst>
                              <p:par>
                                <p:cTn id="13" presetID="22" presetClass="entr" presetSubtype="4" fill="hold" grpId="0" nodeType="afterEffect">
                                  <p:stCondLst>
                                    <p:cond delay="30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00"/>
                                        <p:tgtEl>
                                          <p:spTgt spid="7"/>
                                        </p:tgtEl>
                                      </p:cBhvr>
                                    </p:animEffect>
                                  </p:childTnLst>
                                </p:cTn>
                              </p:par>
                            </p:childTnLst>
                          </p:cTn>
                        </p:par>
                        <p:par>
                          <p:cTn id="16" fill="hold" nodeType="afterGroup">
                            <p:stCondLst>
                              <p:cond delay="3200"/>
                            </p:stCondLst>
                            <p:childTnLst>
                              <p:par>
                                <p:cTn id="17" presetID="22" presetClass="entr" presetSubtype="4" fill="hold" grpId="0" nodeType="afterEffect">
                                  <p:stCondLst>
                                    <p:cond delay="30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a:xfrm>
            <a:off x="684213" y="2349500"/>
            <a:ext cx="8229600" cy="1143000"/>
          </a:xfrm>
        </p:spPr>
        <p:txBody>
          <a:bodyPr>
            <a:normAutofit fontScale="90000"/>
          </a:bodyPr>
          <a:lstStyle/>
          <a:p>
            <a:r>
              <a:rPr lang="zh-CN" altLang="en-US" sz="7200" smtClean="0">
                <a:latin typeface="隶书" pitchFamily="49" charset="-122"/>
                <a:ea typeface="隶书" pitchFamily="49" charset="-122"/>
              </a:rPr>
              <a:t>审核报表（县级）</a:t>
            </a:r>
          </a:p>
        </p:txBody>
      </p:sp>
    </p:spTree>
    <p:extLst>
      <p:ext uri="{BB962C8B-B14F-4D97-AF65-F5344CB8AC3E}">
        <p14:creationId xmlns:p14="http://schemas.microsoft.com/office/powerpoint/2010/main" val="323759513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endParaRPr lang="zh-CN" altLang="en-US" smtClean="0"/>
          </a:p>
        </p:txBody>
      </p:sp>
      <p:sp>
        <p:nvSpPr>
          <p:cNvPr id="31747" name="内容占位符 2"/>
          <p:cNvSpPr>
            <a:spLocks noGrp="1"/>
          </p:cNvSpPr>
          <p:nvPr>
            <p:ph idx="1"/>
          </p:nvPr>
        </p:nvSpPr>
        <p:spPr/>
        <p:txBody>
          <a:bodyPr/>
          <a:lstStyle/>
          <a:p>
            <a:endParaRPr lang="zh-CN" altLang="en-US" smtClean="0"/>
          </a:p>
        </p:txBody>
      </p:sp>
      <p:pic>
        <p:nvPicPr>
          <p:cNvPr id="317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06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9" name="Oval 3"/>
          <p:cNvSpPr>
            <a:spLocks noChangeArrowheads="1"/>
          </p:cNvSpPr>
          <p:nvPr/>
        </p:nvSpPr>
        <p:spPr bwMode="auto">
          <a:xfrm>
            <a:off x="7235825" y="2205038"/>
            <a:ext cx="2016125" cy="792162"/>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32879062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endParaRPr lang="zh-CN" altLang="en-US" smtClean="0"/>
          </a:p>
        </p:txBody>
      </p:sp>
      <p:sp>
        <p:nvSpPr>
          <p:cNvPr id="32771" name="内容占位符 2"/>
          <p:cNvSpPr>
            <a:spLocks noGrp="1"/>
          </p:cNvSpPr>
          <p:nvPr>
            <p:ph idx="1"/>
          </p:nvPr>
        </p:nvSpPr>
        <p:spPr/>
        <p:txBody>
          <a:bodyPr/>
          <a:lstStyle/>
          <a:p>
            <a:endParaRPr lang="zh-CN" altLang="en-US" smtClean="0"/>
          </a:p>
        </p:txBody>
      </p:sp>
      <p:pic>
        <p:nvPicPr>
          <p:cNvPr id="327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06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3" name="Oval 3"/>
          <p:cNvSpPr>
            <a:spLocks noChangeArrowheads="1"/>
          </p:cNvSpPr>
          <p:nvPr/>
        </p:nvSpPr>
        <p:spPr bwMode="auto">
          <a:xfrm>
            <a:off x="3203575" y="2205038"/>
            <a:ext cx="2089150" cy="719137"/>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288774676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endParaRPr lang="zh-CN" altLang="en-US" smtClean="0"/>
          </a:p>
        </p:txBody>
      </p:sp>
      <p:sp>
        <p:nvSpPr>
          <p:cNvPr id="33795" name="内容占位符 2"/>
          <p:cNvSpPr>
            <a:spLocks noGrp="1"/>
          </p:cNvSpPr>
          <p:nvPr>
            <p:ph idx="1"/>
          </p:nvPr>
        </p:nvSpPr>
        <p:spPr/>
        <p:txBody>
          <a:bodyPr/>
          <a:lstStyle/>
          <a:p>
            <a:endParaRPr lang="zh-CN" altLang="en-US" smtClean="0"/>
          </a:p>
        </p:txBody>
      </p:sp>
      <p:pic>
        <p:nvPicPr>
          <p:cNvPr id="337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06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7" name="Oval 3"/>
          <p:cNvSpPr>
            <a:spLocks noChangeArrowheads="1"/>
          </p:cNvSpPr>
          <p:nvPr/>
        </p:nvSpPr>
        <p:spPr bwMode="auto">
          <a:xfrm>
            <a:off x="1908175" y="3716338"/>
            <a:ext cx="803275" cy="581025"/>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94190978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endParaRPr lang="zh-CN" altLang="en-US" smtClean="0"/>
          </a:p>
        </p:txBody>
      </p:sp>
      <p:sp>
        <p:nvSpPr>
          <p:cNvPr id="34819" name="内容占位符 2"/>
          <p:cNvSpPr>
            <a:spLocks noGrp="1"/>
          </p:cNvSpPr>
          <p:nvPr>
            <p:ph idx="1"/>
          </p:nvPr>
        </p:nvSpPr>
        <p:spPr/>
        <p:txBody>
          <a:bodyPr/>
          <a:lstStyle/>
          <a:p>
            <a:endParaRPr lang="zh-CN" altLang="en-US" smtClean="0"/>
          </a:p>
        </p:txBody>
      </p:sp>
      <p:pic>
        <p:nvPicPr>
          <p:cNvPr id="348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06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1" name="Oval 3"/>
          <p:cNvSpPr>
            <a:spLocks noChangeArrowheads="1"/>
          </p:cNvSpPr>
          <p:nvPr/>
        </p:nvSpPr>
        <p:spPr bwMode="auto">
          <a:xfrm>
            <a:off x="2339975" y="5300663"/>
            <a:ext cx="1223963" cy="1008062"/>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4486010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a:xfrm>
            <a:off x="900113" y="2133600"/>
            <a:ext cx="7772400" cy="1143000"/>
          </a:xfrm>
        </p:spPr>
        <p:txBody>
          <a:bodyPr/>
          <a:lstStyle/>
          <a:p>
            <a:r>
              <a:rPr lang="zh-CN" altLang="en-US" sz="6600" smtClean="0">
                <a:latin typeface="隶书" pitchFamily="49" charset="-122"/>
                <a:ea typeface="隶书" pitchFamily="49" charset="-122"/>
              </a:rPr>
              <a:t>汇总报表（县级）</a:t>
            </a:r>
          </a:p>
        </p:txBody>
      </p:sp>
    </p:spTree>
    <p:extLst>
      <p:ext uri="{BB962C8B-B14F-4D97-AF65-F5344CB8AC3E}">
        <p14:creationId xmlns:p14="http://schemas.microsoft.com/office/powerpoint/2010/main" val="15549498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endParaRPr lang="zh-CN" altLang="en-US" smtClean="0"/>
          </a:p>
        </p:txBody>
      </p:sp>
      <p:sp>
        <p:nvSpPr>
          <p:cNvPr id="36867" name="内容占位符 2"/>
          <p:cNvSpPr>
            <a:spLocks noGrp="1"/>
          </p:cNvSpPr>
          <p:nvPr>
            <p:ph idx="1"/>
          </p:nvPr>
        </p:nvSpPr>
        <p:spPr/>
        <p:txBody>
          <a:bodyPr/>
          <a:lstStyle/>
          <a:p>
            <a:endParaRPr lang="zh-CN" altLang="en-US" smtClean="0"/>
          </a:p>
        </p:txBody>
      </p:sp>
      <p:pic>
        <p:nvPicPr>
          <p:cNvPr id="368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888" y="404813"/>
            <a:ext cx="8626475" cy="625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384079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endParaRPr lang="zh-CN" altLang="en-US" smtClean="0"/>
          </a:p>
        </p:txBody>
      </p:sp>
      <p:sp>
        <p:nvSpPr>
          <p:cNvPr id="37891" name="内容占位符 2"/>
          <p:cNvSpPr>
            <a:spLocks noGrp="1"/>
          </p:cNvSpPr>
          <p:nvPr>
            <p:ph idx="1"/>
          </p:nvPr>
        </p:nvSpPr>
        <p:spPr/>
        <p:txBody>
          <a:bodyPr/>
          <a:lstStyle/>
          <a:p>
            <a:endParaRPr lang="zh-CN" altLang="en-US" smtClean="0"/>
          </a:p>
        </p:txBody>
      </p:sp>
      <p:pic>
        <p:nvPicPr>
          <p:cNvPr id="378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88913"/>
            <a:ext cx="8675687" cy="650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02113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endParaRPr lang="zh-CN" altLang="en-US" smtClean="0"/>
          </a:p>
        </p:txBody>
      </p:sp>
      <p:sp>
        <p:nvSpPr>
          <p:cNvPr id="38915" name="内容占位符 2"/>
          <p:cNvSpPr>
            <a:spLocks noGrp="1"/>
          </p:cNvSpPr>
          <p:nvPr>
            <p:ph idx="1"/>
          </p:nvPr>
        </p:nvSpPr>
        <p:spPr/>
        <p:txBody>
          <a:bodyPr/>
          <a:lstStyle/>
          <a:p>
            <a:endParaRPr lang="zh-CN" altLang="en-US" smtClean="0"/>
          </a:p>
        </p:txBody>
      </p:sp>
      <p:pic>
        <p:nvPicPr>
          <p:cNvPr id="389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888" y="260350"/>
            <a:ext cx="8589962" cy="644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60291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endParaRPr lang="zh-CN" altLang="en-US" smtClean="0"/>
          </a:p>
        </p:txBody>
      </p:sp>
      <p:sp>
        <p:nvSpPr>
          <p:cNvPr id="39939" name="内容占位符 2"/>
          <p:cNvSpPr>
            <a:spLocks noGrp="1"/>
          </p:cNvSpPr>
          <p:nvPr>
            <p:ph idx="1"/>
          </p:nvPr>
        </p:nvSpPr>
        <p:spPr/>
        <p:txBody>
          <a:bodyPr/>
          <a:lstStyle/>
          <a:p>
            <a:endParaRPr lang="zh-CN" altLang="en-US" smtClean="0"/>
          </a:p>
        </p:txBody>
      </p:sp>
      <p:pic>
        <p:nvPicPr>
          <p:cNvPr id="3994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60350"/>
            <a:ext cx="8694737" cy="6300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1" name="Oval 3"/>
          <p:cNvSpPr>
            <a:spLocks noChangeArrowheads="1"/>
          </p:cNvSpPr>
          <p:nvPr/>
        </p:nvSpPr>
        <p:spPr bwMode="auto">
          <a:xfrm>
            <a:off x="4716463" y="5949950"/>
            <a:ext cx="803275" cy="581025"/>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31992283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ctrTitle"/>
          </p:nvPr>
        </p:nvSpPr>
        <p:spPr>
          <a:xfrm>
            <a:off x="1066800" y="115888"/>
            <a:ext cx="8005763" cy="381000"/>
          </a:xfrm>
        </p:spPr>
        <p:txBody>
          <a:bodyPr/>
          <a:lstStyle/>
          <a:p>
            <a:pPr eaLnBrk="1" hangingPunct="1"/>
            <a:r>
              <a:rPr lang="en-US" altLang="zh-CN" sz="2400" smtClean="0">
                <a:latin typeface="黑体" pitchFamily="2" charset="-122"/>
                <a:ea typeface="黑体" pitchFamily="2" charset="-122"/>
              </a:rPr>
              <a:t>1.</a:t>
            </a:r>
            <a:r>
              <a:rPr lang="zh-CN" altLang="en-US" sz="2400" smtClean="0">
                <a:latin typeface="黑体" pitchFamily="2" charset="-122"/>
                <a:ea typeface="黑体" pitchFamily="2" charset="-122"/>
              </a:rPr>
              <a:t>疫苗注射器管理</a:t>
            </a:r>
          </a:p>
        </p:txBody>
      </p:sp>
      <p:sp>
        <p:nvSpPr>
          <p:cNvPr id="2" name="圆角矩形 1"/>
          <p:cNvSpPr/>
          <p:nvPr/>
        </p:nvSpPr>
        <p:spPr>
          <a:xfrm>
            <a:off x="179785" y="765175"/>
            <a:ext cx="8784431" cy="575945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zh-CN" altLang="en-US" sz="3200" b="1" dirty="0">
                <a:solidFill>
                  <a:srgbClr val="FF0000"/>
                </a:solidFill>
                <a:latin typeface="黑体" pitchFamily="49" charset="-122"/>
                <a:ea typeface="黑体" pitchFamily="49" charset="-122"/>
              </a:rPr>
              <a:t>疫苗注射器管理</a:t>
            </a:r>
          </a:p>
        </p:txBody>
      </p:sp>
      <p:sp>
        <p:nvSpPr>
          <p:cNvPr id="3" name="椭圆 2"/>
          <p:cNvSpPr/>
          <p:nvPr/>
        </p:nvSpPr>
        <p:spPr>
          <a:xfrm>
            <a:off x="310754" y="2708275"/>
            <a:ext cx="2736056" cy="1584325"/>
          </a:xfrm>
          <a:prstGeom prst="ellipse">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计划管理</a:t>
            </a:r>
          </a:p>
        </p:txBody>
      </p:sp>
      <p:sp>
        <p:nvSpPr>
          <p:cNvPr id="7" name="椭圆 6"/>
          <p:cNvSpPr/>
          <p:nvPr/>
        </p:nvSpPr>
        <p:spPr>
          <a:xfrm>
            <a:off x="3276600" y="1757364"/>
            <a:ext cx="2734866" cy="1584325"/>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批次管理</a:t>
            </a:r>
          </a:p>
        </p:txBody>
      </p:sp>
      <p:sp>
        <p:nvSpPr>
          <p:cNvPr id="8" name="椭圆 7"/>
          <p:cNvSpPr/>
          <p:nvPr/>
        </p:nvSpPr>
        <p:spPr>
          <a:xfrm>
            <a:off x="6125767" y="2911476"/>
            <a:ext cx="2736056" cy="1584325"/>
          </a:xfrm>
          <a:prstGeom prst="ellips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出入库管理</a:t>
            </a:r>
          </a:p>
        </p:txBody>
      </p:sp>
      <p:sp>
        <p:nvSpPr>
          <p:cNvPr id="9" name="椭圆 8"/>
          <p:cNvSpPr/>
          <p:nvPr/>
        </p:nvSpPr>
        <p:spPr>
          <a:xfrm>
            <a:off x="4716066" y="4814889"/>
            <a:ext cx="2737247" cy="1584325"/>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预警管理</a:t>
            </a:r>
          </a:p>
        </p:txBody>
      </p:sp>
      <p:sp>
        <p:nvSpPr>
          <p:cNvPr id="10" name="椭圆 9"/>
          <p:cNvSpPr/>
          <p:nvPr/>
        </p:nvSpPr>
        <p:spPr>
          <a:xfrm>
            <a:off x="1819275" y="4814889"/>
            <a:ext cx="2734866" cy="1584325"/>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采购供应报表与使用情况报告</a:t>
            </a:r>
          </a:p>
        </p:txBody>
      </p:sp>
    </p:spTree>
    <p:extLst>
      <p:ext uri="{BB962C8B-B14F-4D97-AF65-F5344CB8AC3E}">
        <p14:creationId xmlns:p14="http://schemas.microsoft.com/office/powerpoint/2010/main" val="38126304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a:xfrm>
            <a:off x="827088" y="2565400"/>
            <a:ext cx="7772400" cy="1143000"/>
          </a:xfrm>
        </p:spPr>
        <p:txBody>
          <a:bodyPr>
            <a:normAutofit fontScale="90000"/>
          </a:bodyPr>
          <a:lstStyle/>
          <a:p>
            <a:r>
              <a:rPr lang="zh-CN" altLang="en-US" sz="7200" smtClean="0">
                <a:latin typeface="隶书" pitchFamily="49" charset="-122"/>
                <a:ea typeface="隶书" pitchFamily="49" charset="-122"/>
              </a:rPr>
              <a:t>审核未通过</a:t>
            </a:r>
            <a:r>
              <a:rPr lang="en-US" altLang="zh-CN" sz="7200" smtClean="0">
                <a:latin typeface="隶书" pitchFamily="49" charset="-122"/>
                <a:ea typeface="隶书" pitchFamily="49" charset="-122"/>
              </a:rPr>
              <a:t/>
            </a:r>
            <a:br>
              <a:rPr lang="en-US" altLang="zh-CN" sz="7200" smtClean="0">
                <a:latin typeface="隶书" pitchFamily="49" charset="-122"/>
                <a:ea typeface="隶书" pitchFamily="49" charset="-122"/>
              </a:rPr>
            </a:br>
            <a:r>
              <a:rPr lang="zh-CN" altLang="en-US" sz="7200" smtClean="0">
                <a:latin typeface="隶书" pitchFamily="49" charset="-122"/>
                <a:ea typeface="隶书" pitchFamily="49" charset="-122"/>
              </a:rPr>
              <a:t>（退审）</a:t>
            </a:r>
          </a:p>
        </p:txBody>
      </p:sp>
    </p:spTree>
    <p:extLst>
      <p:ext uri="{BB962C8B-B14F-4D97-AF65-F5344CB8AC3E}">
        <p14:creationId xmlns:p14="http://schemas.microsoft.com/office/powerpoint/2010/main" val="19930874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p:txBody>
          <a:bodyPr/>
          <a:lstStyle/>
          <a:p>
            <a:endParaRPr lang="zh-CN" altLang="en-US" smtClean="0"/>
          </a:p>
        </p:txBody>
      </p:sp>
      <p:sp>
        <p:nvSpPr>
          <p:cNvPr id="47107" name="内容占位符 2"/>
          <p:cNvSpPr>
            <a:spLocks noGrp="1"/>
          </p:cNvSpPr>
          <p:nvPr>
            <p:ph idx="1"/>
          </p:nvPr>
        </p:nvSpPr>
        <p:spPr/>
        <p:txBody>
          <a:bodyPr/>
          <a:lstStyle/>
          <a:p>
            <a:endParaRPr lang="zh-CN" altLang="en-US" smtClean="0"/>
          </a:p>
        </p:txBody>
      </p:sp>
      <p:pic>
        <p:nvPicPr>
          <p:cNvPr id="471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3" y="260350"/>
            <a:ext cx="8701087" cy="630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89698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endParaRPr lang="zh-CN" altLang="en-US" smtClean="0"/>
          </a:p>
        </p:txBody>
      </p:sp>
      <p:sp>
        <p:nvSpPr>
          <p:cNvPr id="48131" name="内容占位符 2"/>
          <p:cNvSpPr>
            <a:spLocks noGrp="1"/>
          </p:cNvSpPr>
          <p:nvPr>
            <p:ph idx="1"/>
          </p:nvPr>
        </p:nvSpPr>
        <p:spPr/>
        <p:txBody>
          <a:bodyPr/>
          <a:lstStyle/>
          <a:p>
            <a:endParaRPr lang="zh-CN" altLang="en-US" smtClean="0"/>
          </a:p>
        </p:txBody>
      </p:sp>
      <p:pic>
        <p:nvPicPr>
          <p:cNvPr id="481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65113"/>
            <a:ext cx="8675687" cy="628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3" name="Oval 3"/>
          <p:cNvSpPr>
            <a:spLocks noChangeArrowheads="1"/>
          </p:cNvSpPr>
          <p:nvPr/>
        </p:nvSpPr>
        <p:spPr bwMode="auto">
          <a:xfrm>
            <a:off x="8451850" y="3886200"/>
            <a:ext cx="658813" cy="581025"/>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extLst>
      <p:ext uri="{BB962C8B-B14F-4D97-AF65-F5344CB8AC3E}">
        <p14:creationId xmlns:p14="http://schemas.microsoft.com/office/powerpoint/2010/main" val="83736256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p:txBody>
          <a:bodyPr/>
          <a:lstStyle/>
          <a:p>
            <a:r>
              <a:rPr lang="zh-CN" altLang="en-US" sz="6000" smtClean="0">
                <a:latin typeface="隶书" pitchFamily="49" charset="-122"/>
                <a:ea typeface="隶书" pitchFamily="49" charset="-122"/>
              </a:rPr>
              <a:t>注意事项</a:t>
            </a:r>
          </a:p>
        </p:txBody>
      </p:sp>
      <p:sp>
        <p:nvSpPr>
          <p:cNvPr id="49155" name="内容占位符 2"/>
          <p:cNvSpPr>
            <a:spLocks noGrp="1"/>
          </p:cNvSpPr>
          <p:nvPr>
            <p:ph idx="1"/>
          </p:nvPr>
        </p:nvSpPr>
        <p:spPr>
          <a:xfrm>
            <a:off x="827088" y="1773238"/>
            <a:ext cx="7772400" cy="4114800"/>
          </a:xfrm>
        </p:spPr>
        <p:txBody>
          <a:bodyPr>
            <a:normAutofit lnSpcReduction="10000"/>
          </a:bodyPr>
          <a:lstStyle/>
          <a:p>
            <a:r>
              <a:rPr lang="zh-CN" altLang="en-US" sz="2800" dirty="0" smtClean="0"/>
              <a:t>每月填报的报表</a:t>
            </a:r>
            <a:r>
              <a:rPr lang="en-US" altLang="zh-CN" sz="2800" dirty="0" smtClean="0"/>
              <a:t>6-1</a:t>
            </a:r>
            <a:r>
              <a:rPr lang="zh-CN" altLang="en-US" sz="2800" dirty="0" smtClean="0"/>
              <a:t>包括本地和流动，</a:t>
            </a:r>
            <a:r>
              <a:rPr lang="en-US" altLang="zh-CN" sz="2800" dirty="0" smtClean="0"/>
              <a:t>6-2</a:t>
            </a:r>
            <a:r>
              <a:rPr lang="zh-CN" altLang="en-US" sz="2800" dirty="0" smtClean="0"/>
              <a:t>未分本地和流动，共</a:t>
            </a:r>
            <a:r>
              <a:rPr lang="en-US" altLang="zh-CN" sz="2800" dirty="0" smtClean="0"/>
              <a:t>3</a:t>
            </a:r>
            <a:r>
              <a:rPr lang="zh-CN" altLang="en-US" sz="2800" dirty="0" smtClean="0"/>
              <a:t>张表必须要齐全，填报内容完整。</a:t>
            </a:r>
            <a:endParaRPr lang="en-US" altLang="zh-CN" sz="2800" dirty="0" smtClean="0"/>
          </a:p>
          <a:p>
            <a:r>
              <a:rPr lang="zh-CN" altLang="en-US" sz="2800" dirty="0" smtClean="0"/>
              <a:t>当月应报报表系统自动提示新增（汇总）、上报，直至所有</a:t>
            </a:r>
            <a:r>
              <a:rPr lang="en-US" altLang="zh-CN" sz="2800" dirty="0" smtClean="0"/>
              <a:t>3</a:t>
            </a:r>
            <a:r>
              <a:rPr lang="zh-CN" altLang="en-US" sz="2800" dirty="0" smtClean="0"/>
              <a:t>张报表上报完成。</a:t>
            </a:r>
            <a:endParaRPr lang="en-US" altLang="zh-CN" sz="2800" dirty="0" smtClean="0"/>
          </a:p>
          <a:p>
            <a:r>
              <a:rPr lang="zh-CN" altLang="en-US" sz="2800" dirty="0" smtClean="0"/>
              <a:t>表</a:t>
            </a:r>
            <a:r>
              <a:rPr lang="en-US" altLang="zh-CN" sz="2800" dirty="0" smtClean="0"/>
              <a:t>6-1</a:t>
            </a:r>
            <a:r>
              <a:rPr lang="zh-CN" altLang="en-US" sz="2800" dirty="0" smtClean="0"/>
              <a:t>流动和表</a:t>
            </a:r>
            <a:r>
              <a:rPr lang="en-US" altLang="zh-CN" sz="2800" dirty="0" smtClean="0"/>
              <a:t>6-2</a:t>
            </a:r>
            <a:r>
              <a:rPr lang="zh-CN" altLang="en-US" sz="2800" dirty="0" smtClean="0"/>
              <a:t>操作需要在“接种率报表管理”界面选择。</a:t>
            </a:r>
            <a:endParaRPr lang="en-US" altLang="zh-CN" sz="2800" dirty="0" smtClean="0"/>
          </a:p>
          <a:p>
            <a:r>
              <a:rPr lang="zh-CN" altLang="en-US" sz="2800" dirty="0" smtClean="0"/>
              <a:t>接种报告单位如修改“客户端直报”报表，上报方式就会自动修改为“平台填报”。</a:t>
            </a:r>
          </a:p>
        </p:txBody>
      </p:sp>
    </p:spTree>
    <p:extLst>
      <p:ext uri="{BB962C8B-B14F-4D97-AF65-F5344CB8AC3E}">
        <p14:creationId xmlns:p14="http://schemas.microsoft.com/office/powerpoint/2010/main" val="57958216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p:txBody>
          <a:bodyPr/>
          <a:lstStyle/>
          <a:p>
            <a:r>
              <a:rPr lang="zh-CN" altLang="en-US" sz="6000" smtClean="0">
                <a:latin typeface="隶书" pitchFamily="49" charset="-122"/>
                <a:ea typeface="隶书" pitchFamily="49" charset="-122"/>
              </a:rPr>
              <a:t>注意事项</a:t>
            </a:r>
          </a:p>
        </p:txBody>
      </p:sp>
      <p:sp>
        <p:nvSpPr>
          <p:cNvPr id="49155" name="内容占位符 2"/>
          <p:cNvSpPr>
            <a:spLocks noGrp="1"/>
          </p:cNvSpPr>
          <p:nvPr>
            <p:ph idx="1"/>
          </p:nvPr>
        </p:nvSpPr>
        <p:spPr>
          <a:xfrm>
            <a:off x="827088" y="1773238"/>
            <a:ext cx="7772400" cy="4114800"/>
          </a:xfrm>
        </p:spPr>
        <p:txBody>
          <a:bodyPr>
            <a:normAutofit/>
          </a:bodyPr>
          <a:lstStyle/>
          <a:p>
            <a:r>
              <a:rPr lang="zh-CN" altLang="en-US" sz="2800" dirty="0" smtClean="0"/>
              <a:t>“上报”后报告单位无法修改报表，需退审后才能修改。</a:t>
            </a:r>
            <a:endParaRPr lang="en-US" altLang="zh-CN" sz="2800" dirty="0" smtClean="0"/>
          </a:p>
          <a:p>
            <a:r>
              <a:rPr lang="zh-CN" altLang="en-US" sz="2800" dirty="0" smtClean="0"/>
              <a:t>现阶段为试运行阶段，电子版报表和网络报表同时运行。试运行期间先将</a:t>
            </a:r>
            <a:r>
              <a:rPr lang="en-US" altLang="zh-CN" sz="2800" dirty="0" smtClean="0"/>
              <a:t>6-1</a:t>
            </a:r>
            <a:r>
              <a:rPr lang="zh-CN" altLang="en-US" sz="2800" dirty="0" smtClean="0"/>
              <a:t>从客户端导出，“修改后”</a:t>
            </a:r>
            <a:r>
              <a:rPr lang="zh-CN" altLang="en-US" sz="2800" b="1" dirty="0" smtClean="0">
                <a:solidFill>
                  <a:srgbClr val="FF0000"/>
                </a:solidFill>
              </a:rPr>
              <a:t>（</a:t>
            </a:r>
            <a:r>
              <a:rPr lang="zh-CN" altLang="en-US" sz="2800" b="1" smtClean="0">
                <a:solidFill>
                  <a:srgbClr val="FF0000"/>
                </a:solidFill>
              </a:rPr>
              <a:t>注意接种率！！）</a:t>
            </a:r>
            <a:r>
              <a:rPr lang="zh-CN" altLang="en-US" sz="2800" dirty="0" smtClean="0"/>
              <a:t>上报疾控，疾控审核后返给报告单位再导入新系统。</a:t>
            </a:r>
            <a:endParaRPr lang="zh-CN" altLang="en-US" sz="2800" dirty="0" smtClean="0"/>
          </a:p>
        </p:txBody>
      </p:sp>
    </p:spTree>
    <p:extLst>
      <p:ext uri="{BB962C8B-B14F-4D97-AF65-F5344CB8AC3E}">
        <p14:creationId xmlns:p14="http://schemas.microsoft.com/office/powerpoint/2010/main" val="286843239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6" descr="pp-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038" y="1228725"/>
            <a:ext cx="6318250"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09555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ctrTitle"/>
          </p:nvPr>
        </p:nvSpPr>
        <p:spPr>
          <a:xfrm>
            <a:off x="1066800" y="115888"/>
            <a:ext cx="8005763" cy="381000"/>
          </a:xfrm>
        </p:spPr>
        <p:txBody>
          <a:bodyPr/>
          <a:lstStyle/>
          <a:p>
            <a:pPr eaLnBrk="1" hangingPunct="1"/>
            <a:r>
              <a:rPr lang="en-US" altLang="zh-CN" sz="2400" smtClean="0">
                <a:latin typeface="黑体" pitchFamily="2" charset="-122"/>
                <a:ea typeface="黑体" pitchFamily="2" charset="-122"/>
              </a:rPr>
              <a:t>2.</a:t>
            </a:r>
            <a:r>
              <a:rPr lang="zh-CN" altLang="en-US" sz="2400" smtClean="0">
                <a:latin typeface="黑体" pitchFamily="2" charset="-122"/>
                <a:ea typeface="黑体" pitchFamily="2" charset="-122"/>
              </a:rPr>
              <a:t>预防接种管理</a:t>
            </a:r>
          </a:p>
        </p:txBody>
      </p:sp>
      <p:graphicFrame>
        <p:nvGraphicFramePr>
          <p:cNvPr id="6" name="图示 5"/>
          <p:cNvGraphicFramePr/>
          <p:nvPr/>
        </p:nvGraphicFramePr>
        <p:xfrm>
          <a:off x="611560" y="836712"/>
          <a:ext cx="7992888"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bwMode="auto">
          <a:xfrm>
            <a:off x="3276601" y="3263900"/>
            <a:ext cx="2646878" cy="584775"/>
          </a:xfrm>
          <a:prstGeom prst="rect">
            <a:avLst/>
          </a:prstGeom>
          <a:solidFill>
            <a:schemeClr val="accent6">
              <a:lumMod val="60000"/>
              <a:lumOff val="40000"/>
            </a:schemeClr>
          </a:solidFill>
          <a:ln cmpd="dbl">
            <a:solidFill>
              <a:schemeClr val="tx2">
                <a:lumMod val="50000"/>
              </a:schemeClr>
            </a:solidFill>
            <a:prstDash val="solid"/>
            <a:headEnd/>
            <a:tailEnd/>
          </a:ln>
          <a:effectLst/>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zh-CN" altLang="en-US" sz="3200" b="1" dirty="0">
                <a:solidFill>
                  <a:srgbClr val="FF0000"/>
                </a:solidFill>
                <a:latin typeface="微软雅黑" pitchFamily="34" charset="-122"/>
                <a:ea typeface="微软雅黑" pitchFamily="34" charset="-122"/>
              </a:rPr>
              <a:t>预防接种管理</a:t>
            </a:r>
          </a:p>
        </p:txBody>
      </p:sp>
    </p:spTree>
    <p:extLst>
      <p:ext uri="{BB962C8B-B14F-4D97-AF65-F5344CB8AC3E}">
        <p14:creationId xmlns:p14="http://schemas.microsoft.com/office/powerpoint/2010/main" val="146885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ctrTitle"/>
          </p:nvPr>
        </p:nvSpPr>
        <p:spPr>
          <a:xfrm>
            <a:off x="1066800" y="115888"/>
            <a:ext cx="8005763" cy="381000"/>
          </a:xfrm>
        </p:spPr>
        <p:txBody>
          <a:bodyPr/>
          <a:lstStyle/>
          <a:p>
            <a:pPr eaLnBrk="1" hangingPunct="1"/>
            <a:r>
              <a:rPr lang="en-US" altLang="zh-CN" sz="2400" smtClean="0">
                <a:latin typeface="黑体" pitchFamily="2" charset="-122"/>
                <a:ea typeface="黑体" pitchFamily="2" charset="-122"/>
              </a:rPr>
              <a:t>3.AEFI</a:t>
            </a:r>
            <a:r>
              <a:rPr lang="zh-CN" altLang="en-US" sz="2400" smtClean="0">
                <a:latin typeface="黑体" pitchFamily="2" charset="-122"/>
                <a:ea typeface="黑体" pitchFamily="2" charset="-122"/>
              </a:rPr>
              <a:t>监测管理</a:t>
            </a:r>
          </a:p>
        </p:txBody>
      </p:sp>
      <p:graphicFrame>
        <p:nvGraphicFramePr>
          <p:cNvPr id="6" name="图示 5"/>
          <p:cNvGraphicFramePr/>
          <p:nvPr/>
        </p:nvGraphicFramePr>
        <p:xfrm>
          <a:off x="1979713" y="1143908"/>
          <a:ext cx="4824536"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bwMode="auto">
          <a:xfrm>
            <a:off x="98823" y="673101"/>
            <a:ext cx="3134191" cy="523220"/>
          </a:xfrm>
          <a:prstGeom prst="rect">
            <a:avLst/>
          </a:prstGeom>
          <a:noFill/>
          <a:ln cmpd="dbl">
            <a:solidFill>
              <a:schemeClr val="tx2">
                <a:lumMod val="50000"/>
              </a:schemeClr>
            </a:solidFill>
            <a:prstDash val="solid"/>
            <a:headEnd/>
            <a:tailEnd/>
          </a:ln>
          <a:effectLst/>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en-US" altLang="zh-CN" sz="2800" b="1" dirty="0">
                <a:solidFill>
                  <a:srgbClr val="FF0000"/>
                </a:solidFill>
                <a:latin typeface="微软雅黑" pitchFamily="34" charset="-122"/>
                <a:ea typeface="微软雅黑" pitchFamily="34" charset="-122"/>
              </a:rPr>
              <a:t>AEFI</a:t>
            </a:r>
            <a:r>
              <a:rPr lang="zh-CN" altLang="en-US" sz="2800" b="1" dirty="0">
                <a:solidFill>
                  <a:srgbClr val="FF0000"/>
                </a:solidFill>
                <a:latin typeface="微软雅黑" pitchFamily="34" charset="-122"/>
                <a:ea typeface="微软雅黑" pitchFamily="34" charset="-122"/>
              </a:rPr>
              <a:t>监测管理功能</a:t>
            </a:r>
          </a:p>
        </p:txBody>
      </p:sp>
    </p:spTree>
    <p:extLst>
      <p:ext uri="{BB962C8B-B14F-4D97-AF65-F5344CB8AC3E}">
        <p14:creationId xmlns:p14="http://schemas.microsoft.com/office/powerpoint/2010/main" val="8592616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ctrTitle"/>
          </p:nvPr>
        </p:nvSpPr>
        <p:spPr>
          <a:xfrm>
            <a:off x="1066800" y="115888"/>
            <a:ext cx="8005763" cy="381000"/>
          </a:xfrm>
        </p:spPr>
        <p:txBody>
          <a:bodyPr/>
          <a:lstStyle/>
          <a:p>
            <a:pPr eaLnBrk="1" hangingPunct="1"/>
            <a:r>
              <a:rPr lang="en-US" altLang="zh-CN" sz="2400" smtClean="0">
                <a:latin typeface="黑体" pitchFamily="2" charset="-122"/>
                <a:ea typeface="黑体" pitchFamily="2" charset="-122"/>
              </a:rPr>
              <a:t>4.</a:t>
            </a:r>
            <a:r>
              <a:rPr lang="zh-CN" altLang="en-US" sz="2400" smtClean="0">
                <a:latin typeface="黑体" pitchFamily="2" charset="-122"/>
                <a:ea typeface="黑体" pitchFamily="2" charset="-122"/>
              </a:rPr>
              <a:t>冷链设备管理</a:t>
            </a:r>
          </a:p>
        </p:txBody>
      </p:sp>
      <p:sp>
        <p:nvSpPr>
          <p:cNvPr id="3" name="流程图: 资料带 2"/>
          <p:cNvSpPr/>
          <p:nvPr/>
        </p:nvSpPr>
        <p:spPr>
          <a:xfrm>
            <a:off x="3851672" y="3243263"/>
            <a:ext cx="1657350" cy="122396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设备维护</a:t>
            </a:r>
          </a:p>
        </p:txBody>
      </p:sp>
      <p:sp>
        <p:nvSpPr>
          <p:cNvPr id="5" name="流程图: 资料带 4"/>
          <p:cNvSpPr/>
          <p:nvPr/>
        </p:nvSpPr>
        <p:spPr>
          <a:xfrm>
            <a:off x="6290072" y="1484313"/>
            <a:ext cx="1657350" cy="122396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温度记录</a:t>
            </a:r>
          </a:p>
        </p:txBody>
      </p:sp>
      <p:sp>
        <p:nvSpPr>
          <p:cNvPr id="6" name="流程图: 资料带 5"/>
          <p:cNvSpPr/>
          <p:nvPr/>
        </p:nvSpPr>
        <p:spPr>
          <a:xfrm>
            <a:off x="1258491" y="1484313"/>
            <a:ext cx="1657350" cy="122396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设备审核</a:t>
            </a:r>
          </a:p>
        </p:txBody>
      </p:sp>
      <p:sp>
        <p:nvSpPr>
          <p:cNvPr id="7" name="流程图: 资料带 6"/>
          <p:cNvSpPr/>
          <p:nvPr/>
        </p:nvSpPr>
        <p:spPr>
          <a:xfrm>
            <a:off x="3851672" y="5157788"/>
            <a:ext cx="1657350" cy="122396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设备查询</a:t>
            </a:r>
          </a:p>
        </p:txBody>
      </p:sp>
      <p:sp>
        <p:nvSpPr>
          <p:cNvPr id="8" name="流程图: 资料带 7"/>
          <p:cNvSpPr/>
          <p:nvPr/>
        </p:nvSpPr>
        <p:spPr>
          <a:xfrm>
            <a:off x="1258491" y="5157788"/>
            <a:ext cx="1657350" cy="122396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统计分析</a:t>
            </a:r>
          </a:p>
        </p:txBody>
      </p:sp>
      <p:sp>
        <p:nvSpPr>
          <p:cNvPr id="9" name="流程图: 资料带 8"/>
          <p:cNvSpPr/>
          <p:nvPr/>
        </p:nvSpPr>
        <p:spPr>
          <a:xfrm>
            <a:off x="6290072" y="5157788"/>
            <a:ext cx="1657350" cy="122396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预警设置</a:t>
            </a:r>
          </a:p>
        </p:txBody>
      </p:sp>
      <p:cxnSp>
        <p:nvCxnSpPr>
          <p:cNvPr id="11" name="直接箭头连接符 10"/>
          <p:cNvCxnSpPr/>
          <p:nvPr/>
        </p:nvCxnSpPr>
        <p:spPr>
          <a:xfrm flipH="1" flipV="1">
            <a:off x="3058716" y="2708275"/>
            <a:ext cx="576263" cy="5349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5724526" y="2708275"/>
            <a:ext cx="565547" cy="5349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7235429" y="2708276"/>
            <a:ext cx="0" cy="22336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2915841" y="4467225"/>
            <a:ext cx="719138" cy="6175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4572000" y="4467226"/>
            <a:ext cx="0" cy="6905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95024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ctrTitle"/>
          </p:nvPr>
        </p:nvSpPr>
        <p:spPr>
          <a:xfrm>
            <a:off x="1066800" y="115888"/>
            <a:ext cx="8005763" cy="381000"/>
          </a:xfrm>
        </p:spPr>
        <p:txBody>
          <a:bodyPr/>
          <a:lstStyle/>
          <a:p>
            <a:pPr eaLnBrk="1" hangingPunct="1"/>
            <a:r>
              <a:rPr lang="en-US" altLang="zh-CN" sz="2400" smtClean="0">
                <a:latin typeface="黑体" pitchFamily="2" charset="-122"/>
                <a:ea typeface="黑体" pitchFamily="2" charset="-122"/>
              </a:rPr>
              <a:t>5.</a:t>
            </a:r>
            <a:r>
              <a:rPr lang="zh-CN" altLang="en-US" sz="2400" smtClean="0">
                <a:latin typeface="黑体" pitchFamily="2" charset="-122"/>
                <a:ea typeface="黑体" pitchFamily="2" charset="-122"/>
              </a:rPr>
              <a:t>综合管理管理</a:t>
            </a:r>
          </a:p>
        </p:txBody>
      </p:sp>
      <p:pic>
        <p:nvPicPr>
          <p:cNvPr id="174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353" y="1989138"/>
            <a:ext cx="8842772"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圆角矩形 4"/>
          <p:cNvSpPr/>
          <p:nvPr/>
        </p:nvSpPr>
        <p:spPr>
          <a:xfrm>
            <a:off x="158354" y="836613"/>
            <a:ext cx="2828925" cy="792162"/>
          </a:xfrm>
          <a:prstGeom prst="roundRect">
            <a:avLst/>
          </a:prstGeom>
          <a:solidFill>
            <a:schemeClr val="accent3">
              <a:alpha val="49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zh-CN" altLang="en-US" sz="3600" b="1" dirty="0">
                <a:latin typeface="黑体" pitchFamily="49" charset="-122"/>
                <a:ea typeface="黑体" pitchFamily="49" charset="-122"/>
              </a:rPr>
              <a:t>综合管理</a:t>
            </a:r>
          </a:p>
        </p:txBody>
      </p:sp>
      <p:sp>
        <p:nvSpPr>
          <p:cNvPr id="6" name="TextBox 5"/>
          <p:cNvSpPr txBox="1"/>
          <p:nvPr/>
        </p:nvSpPr>
        <p:spPr bwMode="auto">
          <a:xfrm>
            <a:off x="3539728" y="757239"/>
            <a:ext cx="3877985" cy="923330"/>
          </a:xfrm>
          <a:prstGeom prst="rect">
            <a:avLst/>
          </a:prstGeom>
          <a:noFill/>
          <a:ln cmpd="dbl">
            <a:solidFill>
              <a:schemeClr val="tx2">
                <a:lumMod val="50000"/>
              </a:schemeClr>
            </a:solidFill>
            <a:prstDash val="solid"/>
            <a:headEnd/>
            <a:tailEnd/>
          </a:ln>
          <a:effectLst/>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zh-CN" altLang="en-US" b="1" dirty="0">
                <a:solidFill>
                  <a:srgbClr val="FF0000"/>
                </a:solidFill>
                <a:latin typeface="微软雅黑" pitchFamily="34" charset="-122"/>
                <a:ea typeface="微软雅黑" pitchFamily="34" charset="-122"/>
              </a:rPr>
              <a:t>综合是保证系统正常运行的关键模块</a:t>
            </a:r>
            <a:endParaRPr lang="en-US" altLang="zh-CN" b="1" dirty="0">
              <a:solidFill>
                <a:srgbClr val="FF0000"/>
              </a:solidFill>
              <a:latin typeface="微软雅黑" pitchFamily="34" charset="-122"/>
              <a:ea typeface="微软雅黑" pitchFamily="34" charset="-122"/>
            </a:endParaRPr>
          </a:p>
          <a:p>
            <a:pPr>
              <a:defRPr/>
            </a:pPr>
            <a:r>
              <a:rPr lang="zh-CN" altLang="en-US" b="1" dirty="0">
                <a:solidFill>
                  <a:srgbClr val="FF0000"/>
                </a:solidFill>
                <a:latin typeface="微软雅黑" pitchFamily="34" charset="-122"/>
                <a:ea typeface="微软雅黑" pitchFamily="34" charset="-122"/>
              </a:rPr>
              <a:t>功能包括：</a:t>
            </a:r>
            <a:endParaRPr lang="en-US" altLang="zh-CN" b="1" dirty="0">
              <a:solidFill>
                <a:srgbClr val="FF0000"/>
              </a:solidFill>
              <a:latin typeface="微软雅黑" pitchFamily="34" charset="-122"/>
              <a:ea typeface="微软雅黑" pitchFamily="34" charset="-122"/>
            </a:endParaRPr>
          </a:p>
          <a:p>
            <a:pPr>
              <a:defRPr/>
            </a:pPr>
            <a:r>
              <a:rPr lang="zh-CN" altLang="en-US" b="1" dirty="0">
                <a:solidFill>
                  <a:srgbClr val="FF0000"/>
                </a:solidFill>
                <a:latin typeface="微软雅黑" pitchFamily="34" charset="-122"/>
                <a:ea typeface="微软雅黑" pitchFamily="34" charset="-122"/>
              </a:rPr>
              <a:t>用户管理、权限管理、配置管理等</a:t>
            </a:r>
          </a:p>
        </p:txBody>
      </p:sp>
    </p:spTree>
    <p:extLst>
      <p:ext uri="{BB962C8B-B14F-4D97-AF65-F5344CB8AC3E}">
        <p14:creationId xmlns:p14="http://schemas.microsoft.com/office/powerpoint/2010/main" val="26908273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TotalTime>
  <Words>910</Words>
  <Application>Microsoft Office PowerPoint</Application>
  <PresentationFormat>全屏显示(4:3)</PresentationFormat>
  <Paragraphs>125</Paragraphs>
  <Slides>55</Slides>
  <Notes>2</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Office 主题</vt:lpstr>
      <vt:lpstr>PowerPoint 演示文稿</vt:lpstr>
      <vt:lpstr>一、系统概述</vt:lpstr>
      <vt:lpstr>（一）功能架构</vt:lpstr>
      <vt:lpstr>用户登录界面</vt:lpstr>
      <vt:lpstr>1.疫苗注射器管理</vt:lpstr>
      <vt:lpstr>2.预防接种管理</vt:lpstr>
      <vt:lpstr>3.AEFI监测管理</vt:lpstr>
      <vt:lpstr>4.冷链设备管理</vt:lpstr>
      <vt:lpstr>5.综合管理管理</vt:lpstr>
      <vt:lpstr>实体单位的建立</vt:lpstr>
      <vt:lpstr>PowerPoint 演示文稿</vt:lpstr>
      <vt:lpstr>PowerPoint 演示文稿</vt:lpstr>
      <vt:lpstr>相关要求与时限</vt:lpstr>
      <vt:lpstr>主要内容</vt:lpstr>
      <vt:lpstr>预防接种信息管理</vt:lpstr>
      <vt:lpstr>预防接种信息管理</vt:lpstr>
      <vt:lpstr>常规接种率报表</vt:lpstr>
      <vt:lpstr>常规免疫接种率报告</vt:lpstr>
      <vt:lpstr>常规接种率报表报告流程</vt:lpstr>
      <vt:lpstr>常规报表创建</vt:lpstr>
      <vt:lpstr>常规接种率报表创建方式</vt:lpstr>
      <vt:lpstr>报表填报操作步骤</vt:lpstr>
      <vt:lpstr>人工填报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文件导入</vt:lpstr>
      <vt:lpstr>PowerPoint 演示文稿</vt:lpstr>
      <vt:lpstr>PowerPoint 演示文稿</vt:lpstr>
      <vt:lpstr>常规接种率表6-1模板</vt:lpstr>
      <vt:lpstr>常规接种率表6-2模板</vt:lpstr>
      <vt:lpstr>客户端报表直报</vt:lpstr>
      <vt:lpstr>客户端直报</vt:lpstr>
      <vt:lpstr>PowerPoint 演示文稿</vt:lpstr>
      <vt:lpstr>报表审核汇总上报</vt:lpstr>
      <vt:lpstr>审核报表（县级）</vt:lpstr>
      <vt:lpstr>PowerPoint 演示文稿</vt:lpstr>
      <vt:lpstr>PowerPoint 演示文稿</vt:lpstr>
      <vt:lpstr>PowerPoint 演示文稿</vt:lpstr>
      <vt:lpstr>PowerPoint 演示文稿</vt:lpstr>
      <vt:lpstr>汇总报表（县级）</vt:lpstr>
      <vt:lpstr>PowerPoint 演示文稿</vt:lpstr>
      <vt:lpstr>PowerPoint 演示文稿</vt:lpstr>
      <vt:lpstr>PowerPoint 演示文稿</vt:lpstr>
      <vt:lpstr>PowerPoint 演示文稿</vt:lpstr>
      <vt:lpstr>审核未通过 （退审）</vt:lpstr>
      <vt:lpstr>PowerPoint 演示文稿</vt:lpstr>
      <vt:lpstr>PowerPoint 演示文稿</vt:lpstr>
      <vt:lpstr>注意事项</vt:lpstr>
      <vt:lpstr>注意事项</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andy</cp:lastModifiedBy>
  <cp:revision>10</cp:revision>
  <dcterms:modified xsi:type="dcterms:W3CDTF">2014-04-24T03:49:27Z</dcterms:modified>
</cp:coreProperties>
</file>